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9dd90a61244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a00a2bdabf407f"/>
  </p:sldMasterIdLst>
  <p:sldIdLst>
    <p:sldId xmlns:r="http://schemas.openxmlformats.org/officeDocument/2006/relationships" id="256" r:id="R0fd5e893718341f4"/>
    <p:sldId xmlns:r="http://schemas.openxmlformats.org/officeDocument/2006/relationships" id="257" r:id="Rf0ccd05f61354a64"/>
    <p:sldId xmlns:r="http://schemas.openxmlformats.org/officeDocument/2006/relationships" id="258" r:id="Rc444fe47f9094253"/>
    <p:sldId xmlns:r="http://schemas.openxmlformats.org/officeDocument/2006/relationships" id="259" r:id="R6d7e5e6091614acc"/>
    <p:sldId xmlns:r="http://schemas.openxmlformats.org/officeDocument/2006/relationships" id="260" r:id="R7343b49e425d47a4"/>
    <p:sldId xmlns:r="http://schemas.openxmlformats.org/officeDocument/2006/relationships" id="261" r:id="R80edef64f6b243bd"/>
    <p:sldId xmlns:r="http://schemas.openxmlformats.org/officeDocument/2006/relationships" id="262" r:id="Re779e48a8f14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00a2bdabf407f" /><Relationship Type="http://schemas.openxmlformats.org/officeDocument/2006/relationships/slide" Target="/ppt/slides/slide1.xml" Id="R0fd5e893718341f4" /><Relationship Type="http://schemas.openxmlformats.org/officeDocument/2006/relationships/slide" Target="/ppt/slides/slide2.xml" Id="Rf0ccd05f61354a64" /><Relationship Type="http://schemas.openxmlformats.org/officeDocument/2006/relationships/slide" Target="/ppt/slides/slide3.xml" Id="Rc444fe47f9094253" /><Relationship Type="http://schemas.openxmlformats.org/officeDocument/2006/relationships/slide" Target="/ppt/slides/slide4.xml" Id="R6d7e5e6091614acc" /><Relationship Type="http://schemas.openxmlformats.org/officeDocument/2006/relationships/slide" Target="/ppt/slides/slide5.xml" Id="R7343b49e425d47a4" /><Relationship Type="http://schemas.openxmlformats.org/officeDocument/2006/relationships/slide" Target="/ppt/slides/slide6.xml" Id="R80edef64f6b243bd" /><Relationship Type="http://schemas.openxmlformats.org/officeDocument/2006/relationships/slide" Target="/ppt/slides/slide7.xml" Id="Re779e48a8f14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2930d4279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8b250d1ee49b5" /><Relationship Type="http://schemas.openxmlformats.org/officeDocument/2006/relationships/theme" Target="/ppt/slideMasters/theme/theme1.xml" Id="R7e56107ae610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18b250d1ee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4a9db092c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d1e0d10f7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969ca6931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5c5c6e51e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c7e93a25b4c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63ba4b8e5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ec9e78d35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