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4017f75de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ccf98dcd3430c"/>
  </p:sldMasterIdLst>
  <p:sldIdLst>
    <p:sldId xmlns:r="http://schemas.openxmlformats.org/officeDocument/2006/relationships" id="256" r:id="R25db444af6b04872"/>
    <p:sldId xmlns:r="http://schemas.openxmlformats.org/officeDocument/2006/relationships" id="257" r:id="R03d5069dfe364e06"/>
    <p:sldId xmlns:r="http://schemas.openxmlformats.org/officeDocument/2006/relationships" id="258" r:id="R8c73846b1bd84b3d"/>
    <p:sldId xmlns:r="http://schemas.openxmlformats.org/officeDocument/2006/relationships" id="259" r:id="Ra060c3930c2c4c9a"/>
    <p:sldId xmlns:r="http://schemas.openxmlformats.org/officeDocument/2006/relationships" id="260" r:id="R44056d3d4b874982"/>
    <p:sldId xmlns:r="http://schemas.openxmlformats.org/officeDocument/2006/relationships" id="261" r:id="Rbe83e541c8534edf"/>
    <p:sldId xmlns:r="http://schemas.openxmlformats.org/officeDocument/2006/relationships" id="262" r:id="R4223b71c76fd42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ccf98dcd3430c" /><Relationship Type="http://schemas.openxmlformats.org/officeDocument/2006/relationships/slide" Target="/ppt/slides/slide1.xml" Id="R25db444af6b04872" /><Relationship Type="http://schemas.openxmlformats.org/officeDocument/2006/relationships/slide" Target="/ppt/slides/slide2.xml" Id="R03d5069dfe364e06" /><Relationship Type="http://schemas.openxmlformats.org/officeDocument/2006/relationships/slide" Target="/ppt/slides/slide3.xml" Id="R8c73846b1bd84b3d" /><Relationship Type="http://schemas.openxmlformats.org/officeDocument/2006/relationships/slide" Target="/ppt/slides/slide4.xml" Id="Ra060c3930c2c4c9a" /><Relationship Type="http://schemas.openxmlformats.org/officeDocument/2006/relationships/slide" Target="/ppt/slides/slide5.xml" Id="R44056d3d4b874982" /><Relationship Type="http://schemas.openxmlformats.org/officeDocument/2006/relationships/slide" Target="/ppt/slides/slide6.xml" Id="Rbe83e541c8534edf" /><Relationship Type="http://schemas.openxmlformats.org/officeDocument/2006/relationships/slide" Target="/ppt/slides/slide7.xml" Id="R4223b71c76fd42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8927092a3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a4ffbddda4ac9" /><Relationship Type="http://schemas.openxmlformats.org/officeDocument/2006/relationships/theme" Target="/ppt/slideMasters/theme/theme1.xml" Id="R6c6b7975604d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a4ffbddda4a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75839329a42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b646de30042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5e09661a0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41162009047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fa4ecd2af47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b1435218d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8deb9dd7a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BAS-INVEST AS ble etablert [år] og holder til i Bruvoll.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4 057 910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4 295 317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ANDERS STENSKJÆR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Johansrudvegen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2123 Bruvoll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