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a1db527a1245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f6d5f04e1b436f"/>
  </p:sldMasterIdLst>
  <p:sldIdLst>
    <p:sldId xmlns:r="http://schemas.openxmlformats.org/officeDocument/2006/relationships" id="256" r:id="R0a5c6cf70f164f1f"/>
    <p:sldId xmlns:r="http://schemas.openxmlformats.org/officeDocument/2006/relationships" id="257" r:id="R94df44339e7b42e3"/>
    <p:sldId xmlns:r="http://schemas.openxmlformats.org/officeDocument/2006/relationships" id="258" r:id="Rfe07b49e9ae14b50"/>
    <p:sldId xmlns:r="http://schemas.openxmlformats.org/officeDocument/2006/relationships" id="259" r:id="R0ce2ed0a388449a4"/>
    <p:sldId xmlns:r="http://schemas.openxmlformats.org/officeDocument/2006/relationships" id="260" r:id="Rf33c9b60f41e47be"/>
    <p:sldId xmlns:r="http://schemas.openxmlformats.org/officeDocument/2006/relationships" id="261" r:id="R4625f39052724a0a"/>
    <p:sldId xmlns:r="http://schemas.openxmlformats.org/officeDocument/2006/relationships" id="262" r:id="Rf62fc9c2001247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f6d5f04e1b436f" /><Relationship Type="http://schemas.openxmlformats.org/officeDocument/2006/relationships/slide" Target="/ppt/slides/slide1.xml" Id="R0a5c6cf70f164f1f" /><Relationship Type="http://schemas.openxmlformats.org/officeDocument/2006/relationships/slide" Target="/ppt/slides/slide2.xml" Id="R94df44339e7b42e3" /><Relationship Type="http://schemas.openxmlformats.org/officeDocument/2006/relationships/slide" Target="/ppt/slides/slide3.xml" Id="Rfe07b49e9ae14b50" /><Relationship Type="http://schemas.openxmlformats.org/officeDocument/2006/relationships/slide" Target="/ppt/slides/slide4.xml" Id="R0ce2ed0a388449a4" /><Relationship Type="http://schemas.openxmlformats.org/officeDocument/2006/relationships/slide" Target="/ppt/slides/slide5.xml" Id="Rf33c9b60f41e47be" /><Relationship Type="http://schemas.openxmlformats.org/officeDocument/2006/relationships/slide" Target="/ppt/slides/slide6.xml" Id="R4625f39052724a0a" /><Relationship Type="http://schemas.openxmlformats.org/officeDocument/2006/relationships/slide" Target="/ppt/slides/slide7.xml" Id="Rf62fc9c2001247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c2b9c5dd8c43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b30fee282435f" /><Relationship Type="http://schemas.openxmlformats.org/officeDocument/2006/relationships/theme" Target="/ppt/slideMasters/theme/theme1.xml" Id="Rbdf3d864a7e844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fb30fee28243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a083555ed4b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f7ced0b8248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72490b5264c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cd47ecea542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5ac0081134d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5510724c94e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18e567f1f41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HASLEVEIEN 38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HASLEVEIEN 38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HASLEVEIEN 38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HASLEVEIEN 38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HASLEVEIEN 38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HASLEVEIEN 38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6 482 667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4 356 462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3 668 756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18 372 385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29 026 059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HASLEVEIEN 38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UTSIKTEN CARL BERNER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HASLEVEIEN 38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918 178 600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HASLEVEIEN 38 AS</a:t>
            </a:r>
          </a:p>
        </p:txBody>
      </p:sp>
    </p:spTree>
  </p:cSld>
  <p:clrMapOvr>
    <a:masterClrMapping xmlns:a="http://schemas.openxmlformats.org/drawingml/2006/main"/>
  </p:clrMapOvr>
</p:sld>
</file>