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0ebdec58fb44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30dead81b445d6"/>
  </p:sldMasterIdLst>
  <p:sldIdLst>
    <p:sldId xmlns:r="http://schemas.openxmlformats.org/officeDocument/2006/relationships" id="256" r:id="R8b4c6179e5cf4d4c"/>
    <p:sldId xmlns:r="http://schemas.openxmlformats.org/officeDocument/2006/relationships" id="257" r:id="R00164671a4e943b2"/>
    <p:sldId xmlns:r="http://schemas.openxmlformats.org/officeDocument/2006/relationships" id="258" r:id="R6eae53932145482b"/>
    <p:sldId xmlns:r="http://schemas.openxmlformats.org/officeDocument/2006/relationships" id="259" r:id="R93ef1890e625487a"/>
    <p:sldId xmlns:r="http://schemas.openxmlformats.org/officeDocument/2006/relationships" id="260" r:id="Rd9cf985537d84288"/>
    <p:sldId xmlns:r="http://schemas.openxmlformats.org/officeDocument/2006/relationships" id="261" r:id="R00a3202d438c4a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30dead81b445d6" /><Relationship Type="http://schemas.openxmlformats.org/officeDocument/2006/relationships/slide" Target="/ppt/slides/slide1.xml" Id="R8b4c6179e5cf4d4c" /><Relationship Type="http://schemas.openxmlformats.org/officeDocument/2006/relationships/slide" Target="/ppt/slides/slide2.xml" Id="R00164671a4e943b2" /><Relationship Type="http://schemas.openxmlformats.org/officeDocument/2006/relationships/slide" Target="/ppt/slides/slide3.xml" Id="R6eae53932145482b" /><Relationship Type="http://schemas.openxmlformats.org/officeDocument/2006/relationships/slide" Target="/ppt/slides/slide4.xml" Id="R93ef1890e625487a" /><Relationship Type="http://schemas.openxmlformats.org/officeDocument/2006/relationships/slide" Target="/ppt/slides/slide5.xml" Id="Rd9cf985537d84288" /><Relationship Type="http://schemas.openxmlformats.org/officeDocument/2006/relationships/slide" Target="/ppt/slides/slide6.xml" Id="R00a3202d438c4a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e8aa7264ec49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629e55049407f" /><Relationship Type="http://schemas.openxmlformats.org/officeDocument/2006/relationships/theme" Target="/ppt/slideMasters/theme/theme1.xml" Id="Rb1adb80112314b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f629e5504940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acd40c7e646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39f4b042944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f905e9f7745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744b43c2e41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3788baf0748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dfc6b384243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DUS CAFE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DUS CAFE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DUS CAFE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DUS CAFE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DUS CAFE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DUS CAFE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2 960 980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−84 593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−61 624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813 704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DUS CAFE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918 177 310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DUS CAFE AS</a:t>
            </a:r>
          </a:p>
        </p:txBody>
      </p:sp>
    </p:spTree>
  </p:cSld>
  <p:clrMapOvr>
    <a:masterClrMapping xmlns:a="http://schemas.openxmlformats.org/drawingml/2006/main"/>
  </p:clrMapOvr>
</p:sld>
</file>