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3ca64ca6014f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5559d49c484dff"/>
  </p:sldMasterIdLst>
  <p:sldIdLst>
    <p:sldId xmlns:r="http://schemas.openxmlformats.org/officeDocument/2006/relationships" id="256" r:id="R70ffd062da7a4140"/>
    <p:sldId xmlns:r="http://schemas.openxmlformats.org/officeDocument/2006/relationships" id="257" r:id="Rddcfc9e9ff09474f"/>
    <p:sldId xmlns:r="http://schemas.openxmlformats.org/officeDocument/2006/relationships" id="258" r:id="R19c31a2696774041"/>
    <p:sldId xmlns:r="http://schemas.openxmlformats.org/officeDocument/2006/relationships" id="259" r:id="R1a3f6549f052417b"/>
    <p:sldId xmlns:r="http://schemas.openxmlformats.org/officeDocument/2006/relationships" id="260" r:id="R0e49e64f2e8d4bfe"/>
    <p:sldId xmlns:r="http://schemas.openxmlformats.org/officeDocument/2006/relationships" id="261" r:id="R7c821f68d48644b2"/>
    <p:sldId xmlns:r="http://schemas.openxmlformats.org/officeDocument/2006/relationships" id="262" r:id="R876e5482ebd845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5559d49c484dff" /><Relationship Type="http://schemas.openxmlformats.org/officeDocument/2006/relationships/slide" Target="/ppt/slides/slide1.xml" Id="R70ffd062da7a4140" /><Relationship Type="http://schemas.openxmlformats.org/officeDocument/2006/relationships/slide" Target="/ppt/slides/slide2.xml" Id="Rddcfc9e9ff09474f" /><Relationship Type="http://schemas.openxmlformats.org/officeDocument/2006/relationships/slide" Target="/ppt/slides/slide3.xml" Id="R19c31a2696774041" /><Relationship Type="http://schemas.openxmlformats.org/officeDocument/2006/relationships/slide" Target="/ppt/slides/slide4.xml" Id="R1a3f6549f052417b" /><Relationship Type="http://schemas.openxmlformats.org/officeDocument/2006/relationships/slide" Target="/ppt/slides/slide5.xml" Id="R0e49e64f2e8d4bfe" /><Relationship Type="http://schemas.openxmlformats.org/officeDocument/2006/relationships/slide" Target="/ppt/slides/slide6.xml" Id="R7c821f68d48644b2" /><Relationship Type="http://schemas.openxmlformats.org/officeDocument/2006/relationships/slide" Target="/ppt/slides/slide7.xml" Id="R876e5482ebd845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4595ee338843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b6828908c4070" /><Relationship Type="http://schemas.openxmlformats.org/officeDocument/2006/relationships/theme" Target="/ppt/slideMasters/theme/theme1.xml" Id="Re1cce2387fee48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9b6828908c40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2e64523344e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64cb4571b43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265b0687040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44329e6c94e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f92ea229949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bdc73c1a445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9ef1f43b940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NEW PLAYER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PLAYER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NEW PLAYER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PLAYER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PLAYER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PLAYER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214 084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230 236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PLAYER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GRÜNDERSPORS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PLAYER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918 158 030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PLAYER AS</a:t>
            </a:r>
          </a:p>
        </p:txBody>
      </p:sp>
    </p:spTree>
  </p:cSld>
  <p:clrMapOvr>
    <a:masterClrMapping xmlns:a="http://schemas.openxmlformats.org/drawingml/2006/main"/>
  </p:clrMapOvr>
</p:sld>
</file>