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528744e7394d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a8f17761147b6"/>
  </p:sldMasterIdLst>
  <p:sldIdLst>
    <p:sldId xmlns:r="http://schemas.openxmlformats.org/officeDocument/2006/relationships" id="256" r:id="Rbc565b13379549da"/>
    <p:sldId xmlns:r="http://schemas.openxmlformats.org/officeDocument/2006/relationships" id="257" r:id="R074a1b86331e496e"/>
    <p:sldId xmlns:r="http://schemas.openxmlformats.org/officeDocument/2006/relationships" id="258" r:id="Raf8e2880cda14199"/>
    <p:sldId xmlns:r="http://schemas.openxmlformats.org/officeDocument/2006/relationships" id="259" r:id="Re2a56dff50344343"/>
    <p:sldId xmlns:r="http://schemas.openxmlformats.org/officeDocument/2006/relationships" id="260" r:id="Rddceebd49e604884"/>
    <p:sldId xmlns:r="http://schemas.openxmlformats.org/officeDocument/2006/relationships" id="261" r:id="R9b40826ca9624369"/>
    <p:sldId xmlns:r="http://schemas.openxmlformats.org/officeDocument/2006/relationships" id="262" r:id="Rff6d5123891f46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a8f17761147b6" /><Relationship Type="http://schemas.openxmlformats.org/officeDocument/2006/relationships/slide" Target="/ppt/slides/slide1.xml" Id="Rbc565b13379549da" /><Relationship Type="http://schemas.openxmlformats.org/officeDocument/2006/relationships/slide" Target="/ppt/slides/slide2.xml" Id="R074a1b86331e496e" /><Relationship Type="http://schemas.openxmlformats.org/officeDocument/2006/relationships/slide" Target="/ppt/slides/slide3.xml" Id="Raf8e2880cda14199" /><Relationship Type="http://schemas.openxmlformats.org/officeDocument/2006/relationships/slide" Target="/ppt/slides/slide4.xml" Id="Re2a56dff50344343" /><Relationship Type="http://schemas.openxmlformats.org/officeDocument/2006/relationships/slide" Target="/ppt/slides/slide5.xml" Id="Rddceebd49e604884" /><Relationship Type="http://schemas.openxmlformats.org/officeDocument/2006/relationships/slide" Target="/ppt/slides/slide6.xml" Id="R9b40826ca9624369" /><Relationship Type="http://schemas.openxmlformats.org/officeDocument/2006/relationships/slide" Target="/ppt/slides/slide7.xml" Id="Rff6d5123891f46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0075fda994e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7d25439654280" /><Relationship Type="http://schemas.openxmlformats.org/officeDocument/2006/relationships/theme" Target="/ppt/slideMasters/theme/theme1.xml" Id="R09fc307f7d60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7d254396542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6af8afc0144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9b01697f84d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88192429a43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35ddddae543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91a6acb1947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2d1b6744f4f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c72f9ba6a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SELING BENGT CARL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Hiorths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