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b0546b5fca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9e90c527d049b1"/>
  </p:sldMasterIdLst>
  <p:sldIdLst>
    <p:sldId xmlns:r="http://schemas.openxmlformats.org/officeDocument/2006/relationships" id="256" r:id="Rd6f368f5ee064511"/>
    <p:sldId xmlns:r="http://schemas.openxmlformats.org/officeDocument/2006/relationships" id="257" r:id="R9880aa716c464083"/>
    <p:sldId xmlns:r="http://schemas.openxmlformats.org/officeDocument/2006/relationships" id="258" r:id="R40aa6fd91c69455f"/>
    <p:sldId xmlns:r="http://schemas.openxmlformats.org/officeDocument/2006/relationships" id="259" r:id="Rc415a9a9258e4bcd"/>
    <p:sldId xmlns:r="http://schemas.openxmlformats.org/officeDocument/2006/relationships" id="260" r:id="Rbf4d4c3b78a24c4b"/>
    <p:sldId xmlns:r="http://schemas.openxmlformats.org/officeDocument/2006/relationships" id="261" r:id="R3aa5687b2c7745e6"/>
    <p:sldId xmlns:r="http://schemas.openxmlformats.org/officeDocument/2006/relationships" id="262" r:id="R37b836bb350d47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9e90c527d049b1" /><Relationship Type="http://schemas.openxmlformats.org/officeDocument/2006/relationships/slide" Target="/ppt/slides/slide1.xml" Id="Rd6f368f5ee064511" /><Relationship Type="http://schemas.openxmlformats.org/officeDocument/2006/relationships/slide" Target="/ppt/slides/slide2.xml" Id="R9880aa716c464083" /><Relationship Type="http://schemas.openxmlformats.org/officeDocument/2006/relationships/slide" Target="/ppt/slides/slide3.xml" Id="R40aa6fd91c69455f" /><Relationship Type="http://schemas.openxmlformats.org/officeDocument/2006/relationships/slide" Target="/ppt/slides/slide4.xml" Id="Rc415a9a9258e4bcd" /><Relationship Type="http://schemas.openxmlformats.org/officeDocument/2006/relationships/slide" Target="/ppt/slides/slide5.xml" Id="Rbf4d4c3b78a24c4b" /><Relationship Type="http://schemas.openxmlformats.org/officeDocument/2006/relationships/slide" Target="/ppt/slides/slide6.xml" Id="R3aa5687b2c7745e6" /><Relationship Type="http://schemas.openxmlformats.org/officeDocument/2006/relationships/slide" Target="/ppt/slides/slide7.xml" Id="R37b836bb350d47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98b3c190941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c1f29c5f44bc8" /><Relationship Type="http://schemas.openxmlformats.org/officeDocument/2006/relationships/theme" Target="/ppt/slideMasters/theme/theme1.xml" Id="Ra25ece02e97b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2c1f29c5f44b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eda0ff6904f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995529bbd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06d1529ce43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84476d31940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5275ce33c47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f235a60d64e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d33a88f4141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