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ce256c8f5648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f367f6953043d6"/>
  </p:sldMasterIdLst>
  <p:sldIdLst>
    <p:sldId xmlns:r="http://schemas.openxmlformats.org/officeDocument/2006/relationships" id="256" r:id="R3dc3854c83794d6b"/>
    <p:sldId xmlns:r="http://schemas.openxmlformats.org/officeDocument/2006/relationships" id="257" r:id="R2d23f94f0682468f"/>
    <p:sldId xmlns:r="http://schemas.openxmlformats.org/officeDocument/2006/relationships" id="258" r:id="Rf388ac5036b64416"/>
    <p:sldId xmlns:r="http://schemas.openxmlformats.org/officeDocument/2006/relationships" id="259" r:id="R3ff75d3453754617"/>
    <p:sldId xmlns:r="http://schemas.openxmlformats.org/officeDocument/2006/relationships" id="260" r:id="R163221fef9a24790"/>
    <p:sldId xmlns:r="http://schemas.openxmlformats.org/officeDocument/2006/relationships" id="261" r:id="R56254b818ab141dc"/>
    <p:sldId xmlns:r="http://schemas.openxmlformats.org/officeDocument/2006/relationships" id="262" r:id="R5c7b26e0c5c645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367f6953043d6" /><Relationship Type="http://schemas.openxmlformats.org/officeDocument/2006/relationships/slide" Target="/ppt/slides/slide1.xml" Id="R3dc3854c83794d6b" /><Relationship Type="http://schemas.openxmlformats.org/officeDocument/2006/relationships/slide" Target="/ppt/slides/slide2.xml" Id="R2d23f94f0682468f" /><Relationship Type="http://schemas.openxmlformats.org/officeDocument/2006/relationships/slide" Target="/ppt/slides/slide3.xml" Id="Rf388ac5036b64416" /><Relationship Type="http://schemas.openxmlformats.org/officeDocument/2006/relationships/slide" Target="/ppt/slides/slide4.xml" Id="R3ff75d3453754617" /><Relationship Type="http://schemas.openxmlformats.org/officeDocument/2006/relationships/slide" Target="/ppt/slides/slide5.xml" Id="R163221fef9a24790" /><Relationship Type="http://schemas.openxmlformats.org/officeDocument/2006/relationships/slide" Target="/ppt/slides/slide6.xml" Id="R56254b818ab141dc" /><Relationship Type="http://schemas.openxmlformats.org/officeDocument/2006/relationships/slide" Target="/ppt/slides/slide7.xml" Id="R5c7b26e0c5c645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41fbe69cdb4f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780735d664c33" /><Relationship Type="http://schemas.openxmlformats.org/officeDocument/2006/relationships/theme" Target="/ppt/slideMasters/theme/theme1.xml" Id="R23047a77697c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0780735d664c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9706128947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f32166a75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104123af1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157a0efb4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96693c18744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f2e2697344c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4f742a55a42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