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41a344896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709c08d814245"/>
  </p:sldMasterIdLst>
  <p:sldIdLst>
    <p:sldId xmlns:r="http://schemas.openxmlformats.org/officeDocument/2006/relationships" id="256" r:id="R06b7374fc7f64164"/>
    <p:sldId xmlns:r="http://schemas.openxmlformats.org/officeDocument/2006/relationships" id="257" r:id="R213dcc35cfac4096"/>
    <p:sldId xmlns:r="http://schemas.openxmlformats.org/officeDocument/2006/relationships" id="258" r:id="R8e183a4ef48b493f"/>
    <p:sldId xmlns:r="http://schemas.openxmlformats.org/officeDocument/2006/relationships" id="259" r:id="R9847af480bf04e97"/>
    <p:sldId xmlns:r="http://schemas.openxmlformats.org/officeDocument/2006/relationships" id="260" r:id="Ra4cbce048cd441e6"/>
    <p:sldId xmlns:r="http://schemas.openxmlformats.org/officeDocument/2006/relationships" id="261" r:id="Re7ef8c650744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709c08d814245" /><Relationship Type="http://schemas.openxmlformats.org/officeDocument/2006/relationships/slide" Target="/ppt/slides/slide1.xml" Id="R06b7374fc7f64164" /><Relationship Type="http://schemas.openxmlformats.org/officeDocument/2006/relationships/slide" Target="/ppt/slides/slide2.xml" Id="R213dcc35cfac4096" /><Relationship Type="http://schemas.openxmlformats.org/officeDocument/2006/relationships/slide" Target="/ppt/slides/slide3.xml" Id="R8e183a4ef48b493f" /><Relationship Type="http://schemas.openxmlformats.org/officeDocument/2006/relationships/slide" Target="/ppt/slides/slide4.xml" Id="R9847af480bf04e97" /><Relationship Type="http://schemas.openxmlformats.org/officeDocument/2006/relationships/slide" Target="/ppt/slides/slide5.xml" Id="Ra4cbce048cd441e6" /><Relationship Type="http://schemas.openxmlformats.org/officeDocument/2006/relationships/slide" Target="/ppt/slides/slide6.xml" Id="Re7ef8c650744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eb53fd0fb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e4888588e40e4" /><Relationship Type="http://schemas.openxmlformats.org/officeDocument/2006/relationships/theme" Target="/ppt/slideMasters/theme/theme1.xml" Id="R009581f0e53c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e4888588e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fcceb03b6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dd94b4c0d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cca3f0e1941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e9b25f5d5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bad71492c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09d5e2bee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ESTHETIQUE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ESTHETIQUE TROMSØ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918 031 863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ESTHETIQUE TROMSØ AS</a:t>
            </a:r>
          </a:p>
        </p:txBody>
      </p:sp>
    </p:spTree>
  </p:cSld>
  <p:clrMapOvr>
    <a:masterClrMapping xmlns:a="http://schemas.openxmlformats.org/drawingml/2006/main"/>
  </p:clrMapOvr>
</p:sld>
</file>