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f24a00e924c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3de328ad6499b"/>
  </p:sldMasterIdLst>
  <p:sldIdLst>
    <p:sldId xmlns:r="http://schemas.openxmlformats.org/officeDocument/2006/relationships" id="256" r:id="Rd747153a0f2448ec"/>
    <p:sldId xmlns:r="http://schemas.openxmlformats.org/officeDocument/2006/relationships" id="257" r:id="R24a4403a080c40d6"/>
    <p:sldId xmlns:r="http://schemas.openxmlformats.org/officeDocument/2006/relationships" id="258" r:id="R15526ab777c64de6"/>
    <p:sldId xmlns:r="http://schemas.openxmlformats.org/officeDocument/2006/relationships" id="259" r:id="Rbef2aabcd32c4b72"/>
    <p:sldId xmlns:r="http://schemas.openxmlformats.org/officeDocument/2006/relationships" id="260" r:id="R090a1dad07b4464a"/>
    <p:sldId xmlns:r="http://schemas.openxmlformats.org/officeDocument/2006/relationships" id="261" r:id="R81634aba90524bfb"/>
    <p:sldId xmlns:r="http://schemas.openxmlformats.org/officeDocument/2006/relationships" id="262" r:id="R126f95f816634c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3de328ad6499b" /><Relationship Type="http://schemas.openxmlformats.org/officeDocument/2006/relationships/slide" Target="/ppt/slides/slide1.xml" Id="Rd747153a0f2448ec" /><Relationship Type="http://schemas.openxmlformats.org/officeDocument/2006/relationships/slide" Target="/ppt/slides/slide2.xml" Id="R24a4403a080c40d6" /><Relationship Type="http://schemas.openxmlformats.org/officeDocument/2006/relationships/slide" Target="/ppt/slides/slide3.xml" Id="R15526ab777c64de6" /><Relationship Type="http://schemas.openxmlformats.org/officeDocument/2006/relationships/slide" Target="/ppt/slides/slide4.xml" Id="Rbef2aabcd32c4b72" /><Relationship Type="http://schemas.openxmlformats.org/officeDocument/2006/relationships/slide" Target="/ppt/slides/slide5.xml" Id="R090a1dad07b4464a" /><Relationship Type="http://schemas.openxmlformats.org/officeDocument/2006/relationships/slide" Target="/ppt/slides/slide6.xml" Id="R81634aba90524bfb" /><Relationship Type="http://schemas.openxmlformats.org/officeDocument/2006/relationships/slide" Target="/ppt/slides/slide7.xml" Id="R126f95f816634c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88b43107b43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9709a5056412a" /><Relationship Type="http://schemas.openxmlformats.org/officeDocument/2006/relationships/theme" Target="/ppt/slideMasters/theme/theme1.xml" Id="R50fc7b370a21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9709a505641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db1fc942e46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d06ed6891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f6c7753904e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6129cc7e0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a544e818b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daee3043048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16de4f5d249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 JONNY HOVDAL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 JONNY HOVDAL AS ble etablert [år] og holder til i Frosta.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1 134 100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HOVDAL JONNY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Jonny Hovdal, Fånesvegen 615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7633 Frosta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918 009 485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