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f57f8d742846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8c0e73e86f45bd"/>
  </p:sldMasterIdLst>
  <p:sldIdLst>
    <p:sldId xmlns:r="http://schemas.openxmlformats.org/officeDocument/2006/relationships" id="256" r:id="R125dfb7207e84c31"/>
    <p:sldId xmlns:r="http://schemas.openxmlformats.org/officeDocument/2006/relationships" id="257" r:id="R9b4cfb04141f4145"/>
    <p:sldId xmlns:r="http://schemas.openxmlformats.org/officeDocument/2006/relationships" id="258" r:id="R08699ad310734949"/>
    <p:sldId xmlns:r="http://schemas.openxmlformats.org/officeDocument/2006/relationships" id="259" r:id="R4ba24c0939384162"/>
    <p:sldId xmlns:r="http://schemas.openxmlformats.org/officeDocument/2006/relationships" id="260" r:id="R7ea981e1e85b4828"/>
    <p:sldId xmlns:r="http://schemas.openxmlformats.org/officeDocument/2006/relationships" id="261" r:id="R8f3c3f4793474242"/>
    <p:sldId xmlns:r="http://schemas.openxmlformats.org/officeDocument/2006/relationships" id="262" r:id="Rf34928c5e0c946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8c0e73e86f45bd" /><Relationship Type="http://schemas.openxmlformats.org/officeDocument/2006/relationships/slide" Target="/ppt/slides/slide1.xml" Id="R125dfb7207e84c31" /><Relationship Type="http://schemas.openxmlformats.org/officeDocument/2006/relationships/slide" Target="/ppt/slides/slide2.xml" Id="R9b4cfb04141f4145" /><Relationship Type="http://schemas.openxmlformats.org/officeDocument/2006/relationships/slide" Target="/ppt/slides/slide3.xml" Id="R08699ad310734949" /><Relationship Type="http://schemas.openxmlformats.org/officeDocument/2006/relationships/slide" Target="/ppt/slides/slide4.xml" Id="R4ba24c0939384162" /><Relationship Type="http://schemas.openxmlformats.org/officeDocument/2006/relationships/slide" Target="/ppt/slides/slide5.xml" Id="R7ea981e1e85b4828" /><Relationship Type="http://schemas.openxmlformats.org/officeDocument/2006/relationships/slide" Target="/ppt/slides/slide6.xml" Id="R8f3c3f4793474242" /><Relationship Type="http://schemas.openxmlformats.org/officeDocument/2006/relationships/slide" Target="/ppt/slides/slide7.xml" Id="Rf34928c5e0c946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4614e317494e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2fb1cafed4610" /><Relationship Type="http://schemas.openxmlformats.org/officeDocument/2006/relationships/theme" Target="/ppt/slideMasters/theme/theme1.xml" Id="R1ba147d8798a42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72fb1cafed46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07f89b2c54d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d9674641047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2faa3cc014c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7e5ba28b246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6a66a8f184a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f48adc72943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f539e155c4a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 VALUE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VALUE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 VALUE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VALUE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VALUE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VALUE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1 373 118 140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1 052 811 481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1 086 556 953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5 380 611 912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5 438 165 992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VALUE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 KALDHEIM INVEST AS  –  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MONSUNEN FORVALTNING AS  –  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KALDHEIM INVEST AS  –  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ESPEDAL &amp; CO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MØKSTER INVESTERING AS  –  3,9 %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VALUE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917 984 247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VALUE AS</a:t>
            </a:r>
          </a:p>
        </p:txBody>
      </p:sp>
    </p:spTree>
  </p:cSld>
  <p:clrMapOvr>
    <a:masterClrMapping xmlns:a="http://schemas.openxmlformats.org/drawingml/2006/main"/>
  </p:clrMapOvr>
</p:sld>
</file>