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3497d7997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aa25c5f8647d8"/>
  </p:sldMasterIdLst>
  <p:sldIdLst>
    <p:sldId xmlns:r="http://schemas.openxmlformats.org/officeDocument/2006/relationships" id="256" r:id="Rafb7078334174066"/>
    <p:sldId xmlns:r="http://schemas.openxmlformats.org/officeDocument/2006/relationships" id="257" r:id="Rb59300a418eb49e3"/>
    <p:sldId xmlns:r="http://schemas.openxmlformats.org/officeDocument/2006/relationships" id="258" r:id="R7ed96fe5a83f41fd"/>
    <p:sldId xmlns:r="http://schemas.openxmlformats.org/officeDocument/2006/relationships" id="259" r:id="Raf280fda50fb4e24"/>
    <p:sldId xmlns:r="http://schemas.openxmlformats.org/officeDocument/2006/relationships" id="260" r:id="R2c1f256a6f444260"/>
    <p:sldId xmlns:r="http://schemas.openxmlformats.org/officeDocument/2006/relationships" id="261" r:id="R1d7c7bd631f5478c"/>
    <p:sldId xmlns:r="http://schemas.openxmlformats.org/officeDocument/2006/relationships" id="262" r:id="R6b43dcdca88a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aa25c5f8647d8" /><Relationship Type="http://schemas.openxmlformats.org/officeDocument/2006/relationships/slide" Target="/ppt/slides/slide1.xml" Id="Rafb7078334174066" /><Relationship Type="http://schemas.openxmlformats.org/officeDocument/2006/relationships/slide" Target="/ppt/slides/slide2.xml" Id="Rb59300a418eb49e3" /><Relationship Type="http://schemas.openxmlformats.org/officeDocument/2006/relationships/slide" Target="/ppt/slides/slide3.xml" Id="R7ed96fe5a83f41fd" /><Relationship Type="http://schemas.openxmlformats.org/officeDocument/2006/relationships/slide" Target="/ppt/slides/slide4.xml" Id="Raf280fda50fb4e24" /><Relationship Type="http://schemas.openxmlformats.org/officeDocument/2006/relationships/slide" Target="/ppt/slides/slide5.xml" Id="R2c1f256a6f444260" /><Relationship Type="http://schemas.openxmlformats.org/officeDocument/2006/relationships/slide" Target="/ppt/slides/slide6.xml" Id="R1d7c7bd631f5478c" /><Relationship Type="http://schemas.openxmlformats.org/officeDocument/2006/relationships/slide" Target="/ppt/slides/slide7.xml" Id="R6b43dcdca88a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76c9cab29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7745e5d947b5" /><Relationship Type="http://schemas.openxmlformats.org/officeDocument/2006/relationships/theme" Target="/ppt/slideMasters/theme/theme1.xml" Id="Ra33d67ecb6f0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37745e5d9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ead3a47c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2a96939c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54c55ca0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02ca786d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7f2dd1f3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de504ed5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8a1b2d0b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EIENDOM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67 100 472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479 719 146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