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65bfa4069e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5fafcc8be04428"/>
  </p:sldMasterIdLst>
  <p:sldIdLst>
    <p:sldId xmlns:r="http://schemas.openxmlformats.org/officeDocument/2006/relationships" id="256" r:id="R5eb65136601d43fd"/>
    <p:sldId xmlns:r="http://schemas.openxmlformats.org/officeDocument/2006/relationships" id="257" r:id="R6bc58f0aa7c54f14"/>
    <p:sldId xmlns:r="http://schemas.openxmlformats.org/officeDocument/2006/relationships" id="258" r:id="Rdfb2d220535544ba"/>
    <p:sldId xmlns:r="http://schemas.openxmlformats.org/officeDocument/2006/relationships" id="259" r:id="R5a245ca471fe4d06"/>
    <p:sldId xmlns:r="http://schemas.openxmlformats.org/officeDocument/2006/relationships" id="260" r:id="Rdc0716973d5b4134"/>
    <p:sldId xmlns:r="http://schemas.openxmlformats.org/officeDocument/2006/relationships" id="261" r:id="Rd4a251effcdd4d90"/>
    <p:sldId xmlns:r="http://schemas.openxmlformats.org/officeDocument/2006/relationships" id="262" r:id="R58c4ca30499245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fafcc8be04428" /><Relationship Type="http://schemas.openxmlformats.org/officeDocument/2006/relationships/slide" Target="/ppt/slides/slide1.xml" Id="R5eb65136601d43fd" /><Relationship Type="http://schemas.openxmlformats.org/officeDocument/2006/relationships/slide" Target="/ppt/slides/slide2.xml" Id="R6bc58f0aa7c54f14" /><Relationship Type="http://schemas.openxmlformats.org/officeDocument/2006/relationships/slide" Target="/ppt/slides/slide3.xml" Id="Rdfb2d220535544ba" /><Relationship Type="http://schemas.openxmlformats.org/officeDocument/2006/relationships/slide" Target="/ppt/slides/slide4.xml" Id="R5a245ca471fe4d06" /><Relationship Type="http://schemas.openxmlformats.org/officeDocument/2006/relationships/slide" Target="/ppt/slides/slide5.xml" Id="Rdc0716973d5b4134" /><Relationship Type="http://schemas.openxmlformats.org/officeDocument/2006/relationships/slide" Target="/ppt/slides/slide6.xml" Id="Rd4a251effcdd4d90" /><Relationship Type="http://schemas.openxmlformats.org/officeDocument/2006/relationships/slide" Target="/ppt/slides/slide7.xml" Id="R58c4ca30499245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250273a2f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848c22d3e4de3" /><Relationship Type="http://schemas.openxmlformats.org/officeDocument/2006/relationships/theme" Target="/ppt/slideMasters/theme/theme1.xml" Id="R6d2f3e2ceba6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848c22d3e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15a2c63b2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cd7c9a3cb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e9f60b34143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88ec0605241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680ae7a9d41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776c4a9d142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47299a581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HOMLUNGEN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HOMLUNGEN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3 844 316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3 343 520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9 036 591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31 716 408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34 063 979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BEATE WACKNITZ MALM JUSTAD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Biskop Grimelunds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917 895 481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HOMLUNGEN AS</a:t>
            </a:r>
          </a:p>
        </p:txBody>
      </p:sp>
    </p:spTree>
  </p:cSld>
  <p:clrMapOvr>
    <a:masterClrMapping xmlns:a="http://schemas.openxmlformats.org/drawingml/2006/main"/>
  </p:clrMapOvr>
</p:sld>
</file>