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39bb070239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971e8b9b7440f"/>
  </p:sldMasterIdLst>
  <p:sldIdLst>
    <p:sldId xmlns:r="http://schemas.openxmlformats.org/officeDocument/2006/relationships" id="256" r:id="R16f6d7f2df3f4801"/>
    <p:sldId xmlns:r="http://schemas.openxmlformats.org/officeDocument/2006/relationships" id="257" r:id="Re9e0d05d13784cd8"/>
    <p:sldId xmlns:r="http://schemas.openxmlformats.org/officeDocument/2006/relationships" id="258" r:id="R929e10522884474f"/>
    <p:sldId xmlns:r="http://schemas.openxmlformats.org/officeDocument/2006/relationships" id="259" r:id="Rc31aa605cdcd4654"/>
    <p:sldId xmlns:r="http://schemas.openxmlformats.org/officeDocument/2006/relationships" id="260" r:id="Rafe24f7d99a745da"/>
    <p:sldId xmlns:r="http://schemas.openxmlformats.org/officeDocument/2006/relationships" id="261" r:id="R91fc639c7c8e4434"/>
    <p:sldId xmlns:r="http://schemas.openxmlformats.org/officeDocument/2006/relationships" id="262" r:id="R28ee1d99fd7c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971e8b9b7440f" /><Relationship Type="http://schemas.openxmlformats.org/officeDocument/2006/relationships/slide" Target="/ppt/slides/slide1.xml" Id="R16f6d7f2df3f4801" /><Relationship Type="http://schemas.openxmlformats.org/officeDocument/2006/relationships/slide" Target="/ppt/slides/slide2.xml" Id="Re9e0d05d13784cd8" /><Relationship Type="http://schemas.openxmlformats.org/officeDocument/2006/relationships/slide" Target="/ppt/slides/slide3.xml" Id="R929e10522884474f" /><Relationship Type="http://schemas.openxmlformats.org/officeDocument/2006/relationships/slide" Target="/ppt/slides/slide4.xml" Id="Rc31aa605cdcd4654" /><Relationship Type="http://schemas.openxmlformats.org/officeDocument/2006/relationships/slide" Target="/ppt/slides/slide5.xml" Id="Rafe24f7d99a745da" /><Relationship Type="http://schemas.openxmlformats.org/officeDocument/2006/relationships/slide" Target="/ppt/slides/slide6.xml" Id="R91fc639c7c8e4434" /><Relationship Type="http://schemas.openxmlformats.org/officeDocument/2006/relationships/slide" Target="/ppt/slides/slide7.xml" Id="R28ee1d99fd7c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18aa1f822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4b320dce844b9" /><Relationship Type="http://schemas.openxmlformats.org/officeDocument/2006/relationships/theme" Target="/ppt/slideMasters/theme/theme1.xml" Id="R6c0513b4f848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34b320dce8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8e7ec92e0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0cddf67a6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eed47177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e001ec059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f2832d604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feb0f3d10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e36c8c0b6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