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c9cac24d964d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e94b61cbf04c4f"/>
  </p:sldMasterIdLst>
  <p:sldIdLst>
    <p:sldId xmlns:r="http://schemas.openxmlformats.org/officeDocument/2006/relationships" id="256" r:id="R17970cdc8ba14d3d"/>
    <p:sldId xmlns:r="http://schemas.openxmlformats.org/officeDocument/2006/relationships" id="257" r:id="Ra0c242b7dad24c01"/>
    <p:sldId xmlns:r="http://schemas.openxmlformats.org/officeDocument/2006/relationships" id="258" r:id="R59528e28b2a7403a"/>
    <p:sldId xmlns:r="http://schemas.openxmlformats.org/officeDocument/2006/relationships" id="259" r:id="Rc096e3a9630b4e6d"/>
    <p:sldId xmlns:r="http://schemas.openxmlformats.org/officeDocument/2006/relationships" id="260" r:id="R837b793704664369"/>
    <p:sldId xmlns:r="http://schemas.openxmlformats.org/officeDocument/2006/relationships" id="261" r:id="Rb87955ea83f747cd"/>
    <p:sldId xmlns:r="http://schemas.openxmlformats.org/officeDocument/2006/relationships" id="262" r:id="R2f7be5c046ec42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e94b61cbf04c4f" /><Relationship Type="http://schemas.openxmlformats.org/officeDocument/2006/relationships/slide" Target="/ppt/slides/slide1.xml" Id="R17970cdc8ba14d3d" /><Relationship Type="http://schemas.openxmlformats.org/officeDocument/2006/relationships/slide" Target="/ppt/slides/slide2.xml" Id="Ra0c242b7dad24c01" /><Relationship Type="http://schemas.openxmlformats.org/officeDocument/2006/relationships/slide" Target="/ppt/slides/slide3.xml" Id="R59528e28b2a7403a" /><Relationship Type="http://schemas.openxmlformats.org/officeDocument/2006/relationships/slide" Target="/ppt/slides/slide4.xml" Id="Rc096e3a9630b4e6d" /><Relationship Type="http://schemas.openxmlformats.org/officeDocument/2006/relationships/slide" Target="/ppt/slides/slide5.xml" Id="R837b793704664369" /><Relationship Type="http://schemas.openxmlformats.org/officeDocument/2006/relationships/slide" Target="/ppt/slides/slide6.xml" Id="Rb87955ea83f747cd" /><Relationship Type="http://schemas.openxmlformats.org/officeDocument/2006/relationships/slide" Target="/ppt/slides/slide7.xml" Id="R2f7be5c046ec42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8ddfae158f45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c84cce7ff413f" /><Relationship Type="http://schemas.openxmlformats.org/officeDocument/2006/relationships/theme" Target="/ppt/slideMasters/theme/theme1.xml" Id="R2b5bbec7328e44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ec84cce7ff41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e8893c2974d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15c8c46764e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2416e99b343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bade0b6024a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be58d527340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24babf32b4c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44e3298c64c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BARKÅKER T1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BARKÅKER T1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BARKÅKER T1 AS ble etablert [år] og holder til i Barkåker.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BARKÅKER T1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BARKÅKER T1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BARKÅKER T1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2 051 036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1 151 229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257 448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5 086 848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18 278 199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BARKÅKER T1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BARKÅKER HOLDING AS  –  61,3 %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SLETTEDAL EIENDOMSDRIFT AS  –  38,7 %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BARKÅKER T1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Korniveien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3157 Barkåker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917 877 912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BARKÅKER T1 AS</a:t>
            </a:r>
          </a:p>
        </p:txBody>
      </p:sp>
    </p:spTree>
  </p:cSld>
  <p:clrMapOvr>
    <a:masterClrMapping xmlns:a="http://schemas.openxmlformats.org/drawingml/2006/main"/>
  </p:clrMapOvr>
</p:sld>
</file>