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1b6577833c4b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3ff679d4ce449e"/>
  </p:sldMasterIdLst>
  <p:sldIdLst>
    <p:sldId xmlns:r="http://schemas.openxmlformats.org/officeDocument/2006/relationships" id="256" r:id="R17a2ee704ab74207"/>
    <p:sldId xmlns:r="http://schemas.openxmlformats.org/officeDocument/2006/relationships" id="257" r:id="Ra774d602dcb64c9b"/>
    <p:sldId xmlns:r="http://schemas.openxmlformats.org/officeDocument/2006/relationships" id="258" r:id="R546a770740994400"/>
    <p:sldId xmlns:r="http://schemas.openxmlformats.org/officeDocument/2006/relationships" id="259" r:id="R2a11494a48c44fcf"/>
    <p:sldId xmlns:r="http://schemas.openxmlformats.org/officeDocument/2006/relationships" id="260" r:id="Rb6e0662679b24d59"/>
    <p:sldId xmlns:r="http://schemas.openxmlformats.org/officeDocument/2006/relationships" id="261" r:id="Rd290a3daf24d40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3ff679d4ce449e" /><Relationship Type="http://schemas.openxmlformats.org/officeDocument/2006/relationships/slide" Target="/ppt/slides/slide1.xml" Id="R17a2ee704ab74207" /><Relationship Type="http://schemas.openxmlformats.org/officeDocument/2006/relationships/slide" Target="/ppt/slides/slide2.xml" Id="Ra774d602dcb64c9b" /><Relationship Type="http://schemas.openxmlformats.org/officeDocument/2006/relationships/slide" Target="/ppt/slides/slide3.xml" Id="R546a770740994400" /><Relationship Type="http://schemas.openxmlformats.org/officeDocument/2006/relationships/slide" Target="/ppt/slides/slide4.xml" Id="R2a11494a48c44fcf" /><Relationship Type="http://schemas.openxmlformats.org/officeDocument/2006/relationships/slide" Target="/ppt/slides/slide5.xml" Id="Rb6e0662679b24d59" /><Relationship Type="http://schemas.openxmlformats.org/officeDocument/2006/relationships/slide" Target="/ppt/slides/slide6.xml" Id="Rd290a3daf24d40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314ae3c82e44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8b432df8b4021" /><Relationship Type="http://schemas.openxmlformats.org/officeDocument/2006/relationships/theme" Target="/ppt/slideMasters/theme/theme1.xml" Id="Re3ebb79f1c834d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18b432df8b40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2be4c6195740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62c916c10d47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917868268e41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ae306a29941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7b2b9e64914f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7e41b8c8048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NEWCO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NEWCO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NEWCO II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NEWCO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NEWCO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NEWCO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24 416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NEWCO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917 877 378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NEWCO II AS</a:t>
            </a:r>
          </a:p>
        </p:txBody>
      </p:sp>
    </p:spTree>
  </p:cSld>
  <p:clrMapOvr>
    <a:masterClrMapping xmlns:a="http://schemas.openxmlformats.org/drawingml/2006/main"/>
  </p:clrMapOvr>
</p:sld>
</file>