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5e8d79e7124c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bc23eae9dc4efc"/>
  </p:sldMasterIdLst>
  <p:sldIdLst>
    <p:sldId xmlns:r="http://schemas.openxmlformats.org/officeDocument/2006/relationships" id="256" r:id="R42ab64d3a35341e0"/>
    <p:sldId xmlns:r="http://schemas.openxmlformats.org/officeDocument/2006/relationships" id="257" r:id="R838a3464bd324ca4"/>
    <p:sldId xmlns:r="http://schemas.openxmlformats.org/officeDocument/2006/relationships" id="258" r:id="Rd6b6592d79374c05"/>
    <p:sldId xmlns:r="http://schemas.openxmlformats.org/officeDocument/2006/relationships" id="259" r:id="Rd84d6c7516814a55"/>
    <p:sldId xmlns:r="http://schemas.openxmlformats.org/officeDocument/2006/relationships" id="260" r:id="Racc442fbbefd42a8"/>
    <p:sldId xmlns:r="http://schemas.openxmlformats.org/officeDocument/2006/relationships" id="261" r:id="Rbb26d4dc47e04506"/>
    <p:sldId xmlns:r="http://schemas.openxmlformats.org/officeDocument/2006/relationships" id="262" r:id="Ra7c06faba26943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bc23eae9dc4efc" /><Relationship Type="http://schemas.openxmlformats.org/officeDocument/2006/relationships/slide" Target="/ppt/slides/slide1.xml" Id="R42ab64d3a35341e0" /><Relationship Type="http://schemas.openxmlformats.org/officeDocument/2006/relationships/slide" Target="/ppt/slides/slide2.xml" Id="R838a3464bd324ca4" /><Relationship Type="http://schemas.openxmlformats.org/officeDocument/2006/relationships/slide" Target="/ppt/slides/slide3.xml" Id="Rd6b6592d79374c05" /><Relationship Type="http://schemas.openxmlformats.org/officeDocument/2006/relationships/slide" Target="/ppt/slides/slide4.xml" Id="Rd84d6c7516814a55" /><Relationship Type="http://schemas.openxmlformats.org/officeDocument/2006/relationships/slide" Target="/ppt/slides/slide5.xml" Id="Racc442fbbefd42a8" /><Relationship Type="http://schemas.openxmlformats.org/officeDocument/2006/relationships/slide" Target="/ppt/slides/slide6.xml" Id="Rbb26d4dc47e04506" /><Relationship Type="http://schemas.openxmlformats.org/officeDocument/2006/relationships/slide" Target="/ppt/slides/slide7.xml" Id="Ra7c06faba26943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b4482be30345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2aaa63ba94eb3" /><Relationship Type="http://schemas.openxmlformats.org/officeDocument/2006/relationships/theme" Target="/ppt/slideMasters/theme/theme1.xml" Id="R1682f61b710544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f2aaa63ba94e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83d5197f149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e9ba031e84e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441e519ad43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21a862d4e4c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c787d3c644b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86436aa2f46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4b05cebff47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&amp;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&amp;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CHRISTIAN SVÆRI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Tranggata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917 877 270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