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b45578fce3489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5c439c55af47e5"/>
  </p:sldMasterIdLst>
  <p:sldIdLst>
    <p:sldId xmlns:r="http://schemas.openxmlformats.org/officeDocument/2006/relationships" id="256" r:id="R19da3b1651ef40e3"/>
    <p:sldId xmlns:r="http://schemas.openxmlformats.org/officeDocument/2006/relationships" id="257" r:id="R6ce52cf52b9b4fc6"/>
    <p:sldId xmlns:r="http://schemas.openxmlformats.org/officeDocument/2006/relationships" id="258" r:id="R825706f6cf2c4631"/>
    <p:sldId xmlns:r="http://schemas.openxmlformats.org/officeDocument/2006/relationships" id="259" r:id="R0aeb4208692d44c5"/>
    <p:sldId xmlns:r="http://schemas.openxmlformats.org/officeDocument/2006/relationships" id="260" r:id="Rce4c1a15200642aa"/>
    <p:sldId xmlns:r="http://schemas.openxmlformats.org/officeDocument/2006/relationships" id="261" r:id="R15465a7cde9d4f53"/>
    <p:sldId xmlns:r="http://schemas.openxmlformats.org/officeDocument/2006/relationships" id="262" r:id="R2f973334912f4b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5c439c55af47e5" /><Relationship Type="http://schemas.openxmlformats.org/officeDocument/2006/relationships/slide" Target="/ppt/slides/slide1.xml" Id="R19da3b1651ef40e3" /><Relationship Type="http://schemas.openxmlformats.org/officeDocument/2006/relationships/slide" Target="/ppt/slides/slide2.xml" Id="R6ce52cf52b9b4fc6" /><Relationship Type="http://schemas.openxmlformats.org/officeDocument/2006/relationships/slide" Target="/ppt/slides/slide3.xml" Id="R825706f6cf2c4631" /><Relationship Type="http://schemas.openxmlformats.org/officeDocument/2006/relationships/slide" Target="/ppt/slides/slide4.xml" Id="R0aeb4208692d44c5" /><Relationship Type="http://schemas.openxmlformats.org/officeDocument/2006/relationships/slide" Target="/ppt/slides/slide5.xml" Id="Rce4c1a15200642aa" /><Relationship Type="http://schemas.openxmlformats.org/officeDocument/2006/relationships/slide" Target="/ppt/slides/slide6.xml" Id="R15465a7cde9d4f53" /><Relationship Type="http://schemas.openxmlformats.org/officeDocument/2006/relationships/slide" Target="/ppt/slides/slide7.xml" Id="R2f973334912f4b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06c0168d449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5da6011a845e9" /><Relationship Type="http://schemas.openxmlformats.org/officeDocument/2006/relationships/theme" Target="/ppt/slideMasters/theme/theme1.xml" Id="R8dd75b1d50d145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35da6011a845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a3923b60c04a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624add81154e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19949e80834f5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53a9688f9f48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eb4d7d86344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655e3d8354e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27ab8538a46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HAUGSNES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HAUGSNES EIENDOM AS ble etablert [år] og holder til i Båtsfjord.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534 956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10 096 666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17 554 237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HAUGSNES TOR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Havnegata 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9990 Båtsfjord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917 877 181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HAUGSNES EIENDOM AS</a:t>
            </a:r>
          </a:p>
        </p:txBody>
      </p:sp>
    </p:spTree>
  </p:cSld>
  <p:clrMapOvr>
    <a:masterClrMapping xmlns:a="http://schemas.openxmlformats.org/drawingml/2006/main"/>
  </p:clrMapOvr>
</p:sld>
</file>