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280dc4e2e9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9c9d061cd64e49"/>
  </p:sldMasterIdLst>
  <p:sldIdLst>
    <p:sldId xmlns:r="http://schemas.openxmlformats.org/officeDocument/2006/relationships" id="256" r:id="R2390d591327a4c9f"/>
    <p:sldId xmlns:r="http://schemas.openxmlformats.org/officeDocument/2006/relationships" id="257" r:id="Rdde3d3d32fae4450"/>
    <p:sldId xmlns:r="http://schemas.openxmlformats.org/officeDocument/2006/relationships" id="258" r:id="R2fe91cc96400460f"/>
    <p:sldId xmlns:r="http://schemas.openxmlformats.org/officeDocument/2006/relationships" id="259" r:id="R5bfc9c1d9ec7469f"/>
    <p:sldId xmlns:r="http://schemas.openxmlformats.org/officeDocument/2006/relationships" id="260" r:id="R2835ad9674a1422b"/>
    <p:sldId xmlns:r="http://schemas.openxmlformats.org/officeDocument/2006/relationships" id="261" r:id="R8944b30b485a44f8"/>
    <p:sldId xmlns:r="http://schemas.openxmlformats.org/officeDocument/2006/relationships" id="262" r:id="R2f40ac38e83a4f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c9d061cd64e49" /><Relationship Type="http://schemas.openxmlformats.org/officeDocument/2006/relationships/slide" Target="/ppt/slides/slide1.xml" Id="R2390d591327a4c9f" /><Relationship Type="http://schemas.openxmlformats.org/officeDocument/2006/relationships/slide" Target="/ppt/slides/slide2.xml" Id="Rdde3d3d32fae4450" /><Relationship Type="http://schemas.openxmlformats.org/officeDocument/2006/relationships/slide" Target="/ppt/slides/slide3.xml" Id="R2fe91cc96400460f" /><Relationship Type="http://schemas.openxmlformats.org/officeDocument/2006/relationships/slide" Target="/ppt/slides/slide4.xml" Id="R5bfc9c1d9ec7469f" /><Relationship Type="http://schemas.openxmlformats.org/officeDocument/2006/relationships/slide" Target="/ppt/slides/slide5.xml" Id="R2835ad9674a1422b" /><Relationship Type="http://schemas.openxmlformats.org/officeDocument/2006/relationships/slide" Target="/ppt/slides/slide6.xml" Id="R8944b30b485a44f8" /><Relationship Type="http://schemas.openxmlformats.org/officeDocument/2006/relationships/slide" Target="/ppt/slides/slide7.xml" Id="R2f40ac38e83a4f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7ef467f2940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303ed17194a16" /><Relationship Type="http://schemas.openxmlformats.org/officeDocument/2006/relationships/theme" Target="/ppt/slideMasters/theme/theme1.xml" Id="R6f360ccd85494a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f303ed1719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b5a655cb5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d3e1754e840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eb12770424d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13e0185a34c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4ad91a23b4b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4487c59fc46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48ffcbb7544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KROKEN-INVEST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8 501 581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209 275 786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219 694 980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KROKEN FAMILIESELSKAP AS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KROKEN FAMILIESELSKAP AS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