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f0bd481d1845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26fdc4e68940e7"/>
  </p:sldMasterIdLst>
  <p:sldIdLst>
    <p:sldId xmlns:r="http://schemas.openxmlformats.org/officeDocument/2006/relationships" id="256" r:id="R6be7dba95dc04741"/>
    <p:sldId xmlns:r="http://schemas.openxmlformats.org/officeDocument/2006/relationships" id="257" r:id="R8ef07a74ecab415b"/>
    <p:sldId xmlns:r="http://schemas.openxmlformats.org/officeDocument/2006/relationships" id="258" r:id="Rfe16a6af9c9b483d"/>
    <p:sldId xmlns:r="http://schemas.openxmlformats.org/officeDocument/2006/relationships" id="259" r:id="R8fc4e4b68f19400f"/>
    <p:sldId xmlns:r="http://schemas.openxmlformats.org/officeDocument/2006/relationships" id="260" r:id="R476aa923f39249f6"/>
    <p:sldId xmlns:r="http://schemas.openxmlformats.org/officeDocument/2006/relationships" id="261" r:id="R97e2c09760334a2b"/>
    <p:sldId xmlns:r="http://schemas.openxmlformats.org/officeDocument/2006/relationships" id="262" r:id="R77d3a260be6340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26fdc4e68940e7" /><Relationship Type="http://schemas.openxmlformats.org/officeDocument/2006/relationships/slide" Target="/ppt/slides/slide1.xml" Id="R6be7dba95dc04741" /><Relationship Type="http://schemas.openxmlformats.org/officeDocument/2006/relationships/slide" Target="/ppt/slides/slide2.xml" Id="R8ef07a74ecab415b" /><Relationship Type="http://schemas.openxmlformats.org/officeDocument/2006/relationships/slide" Target="/ppt/slides/slide3.xml" Id="Rfe16a6af9c9b483d" /><Relationship Type="http://schemas.openxmlformats.org/officeDocument/2006/relationships/slide" Target="/ppt/slides/slide4.xml" Id="R8fc4e4b68f19400f" /><Relationship Type="http://schemas.openxmlformats.org/officeDocument/2006/relationships/slide" Target="/ppt/slides/slide5.xml" Id="R476aa923f39249f6" /><Relationship Type="http://schemas.openxmlformats.org/officeDocument/2006/relationships/slide" Target="/ppt/slides/slide6.xml" Id="R97e2c09760334a2b" /><Relationship Type="http://schemas.openxmlformats.org/officeDocument/2006/relationships/slide" Target="/ppt/slides/slide7.xml" Id="R77d3a260be6340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652687940943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f6d0341e043c2" /><Relationship Type="http://schemas.openxmlformats.org/officeDocument/2006/relationships/theme" Target="/ppt/slideMasters/theme/theme1.xml" Id="R77d049296f9d4f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cf6d0341e043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ea76b697a4b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400f60aaa47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96018c2254e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d63f00a9945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cfcbf489f42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8709d248141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6deee927643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POLAR ALGAE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 ALGAE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POLAR ALGAE AS ble etablert [år] og holder til i Rypefjord.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 ALGAE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 ALGAE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 ALGAE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3 529 386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−13 875 409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−14 929 368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41 079 829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60 127 634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 ALGAE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NORSEA POLARBASE AS  –  40,4 %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 INVEST NORD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VERDENS NORDLIGSTE AS  –  17,3 %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HAMMERFEST NÆRINGSINVEST AS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OCEAN GARDEN AS  –  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 ALGAE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9610 Rypefjord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917 875 146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 ALGAE AS</a:t>
            </a:r>
          </a:p>
        </p:txBody>
      </p:sp>
    </p:spTree>
  </p:cSld>
  <p:clrMapOvr>
    <a:masterClrMapping xmlns:a="http://schemas.openxmlformats.org/drawingml/2006/main"/>
  </p:clrMapOvr>
</p:sld>
</file>