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349a7421b49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466be2078b4b49"/>
  </p:sldMasterIdLst>
  <p:sldIdLst>
    <p:sldId xmlns:r="http://schemas.openxmlformats.org/officeDocument/2006/relationships" id="256" r:id="Rbf9030606938459a"/>
    <p:sldId xmlns:r="http://schemas.openxmlformats.org/officeDocument/2006/relationships" id="257" r:id="R6bea75c46f504f52"/>
    <p:sldId xmlns:r="http://schemas.openxmlformats.org/officeDocument/2006/relationships" id="258" r:id="R87f37533051c4aaf"/>
    <p:sldId xmlns:r="http://schemas.openxmlformats.org/officeDocument/2006/relationships" id="259" r:id="R8b42fd34f1b04126"/>
    <p:sldId xmlns:r="http://schemas.openxmlformats.org/officeDocument/2006/relationships" id="260" r:id="Rb25efa13e80049fa"/>
    <p:sldId xmlns:r="http://schemas.openxmlformats.org/officeDocument/2006/relationships" id="261" r:id="Rceb5f1b561b4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66be2078b4b49" /><Relationship Type="http://schemas.openxmlformats.org/officeDocument/2006/relationships/slide" Target="/ppt/slides/slide1.xml" Id="Rbf9030606938459a" /><Relationship Type="http://schemas.openxmlformats.org/officeDocument/2006/relationships/slide" Target="/ppt/slides/slide2.xml" Id="R6bea75c46f504f52" /><Relationship Type="http://schemas.openxmlformats.org/officeDocument/2006/relationships/slide" Target="/ppt/slides/slide3.xml" Id="R87f37533051c4aaf" /><Relationship Type="http://schemas.openxmlformats.org/officeDocument/2006/relationships/slide" Target="/ppt/slides/slide4.xml" Id="R8b42fd34f1b04126" /><Relationship Type="http://schemas.openxmlformats.org/officeDocument/2006/relationships/slide" Target="/ppt/slides/slide5.xml" Id="Rb25efa13e80049fa" /><Relationship Type="http://schemas.openxmlformats.org/officeDocument/2006/relationships/slide" Target="/ppt/slides/slide6.xml" Id="Rceb5f1b561b4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587b1a84b1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a023b20ae447b" /><Relationship Type="http://schemas.openxmlformats.org/officeDocument/2006/relationships/theme" Target="/ppt/slideMasters/theme/theme1.xml" Id="R3df427db1a3a41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a023b20ae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d3f3721f2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80251bbe74a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e0183060144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a847566e247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64f94495345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494ff3be8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HJEMMEKOSELIG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HJEMMEKOSELIG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917 868 980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HJEMMEKOSELIG AS</a:t>
            </a:r>
          </a:p>
        </p:txBody>
      </p:sp>
    </p:spTree>
  </p:cSld>
  <p:clrMapOvr>
    <a:masterClrMapping xmlns:a="http://schemas.openxmlformats.org/drawingml/2006/main"/>
  </p:clrMapOvr>
</p:sld>
</file>