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17f680f97240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d77bdff70e4a4f"/>
  </p:sldMasterIdLst>
  <p:sldIdLst>
    <p:sldId xmlns:r="http://schemas.openxmlformats.org/officeDocument/2006/relationships" id="256" r:id="R16fefae33572475c"/>
    <p:sldId xmlns:r="http://schemas.openxmlformats.org/officeDocument/2006/relationships" id="257" r:id="R098e354087ba44ec"/>
    <p:sldId xmlns:r="http://schemas.openxmlformats.org/officeDocument/2006/relationships" id="258" r:id="R691eb3bc91424a85"/>
    <p:sldId xmlns:r="http://schemas.openxmlformats.org/officeDocument/2006/relationships" id="259" r:id="R5eae2b9495a84413"/>
    <p:sldId xmlns:r="http://schemas.openxmlformats.org/officeDocument/2006/relationships" id="260" r:id="Rded21c3248294447"/>
    <p:sldId xmlns:r="http://schemas.openxmlformats.org/officeDocument/2006/relationships" id="261" r:id="R51d669d0459646e9"/>
    <p:sldId xmlns:r="http://schemas.openxmlformats.org/officeDocument/2006/relationships" id="262" r:id="R25580cab4cc549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77bdff70e4a4f" /><Relationship Type="http://schemas.openxmlformats.org/officeDocument/2006/relationships/slide" Target="/ppt/slides/slide1.xml" Id="R16fefae33572475c" /><Relationship Type="http://schemas.openxmlformats.org/officeDocument/2006/relationships/slide" Target="/ppt/slides/slide2.xml" Id="R098e354087ba44ec" /><Relationship Type="http://schemas.openxmlformats.org/officeDocument/2006/relationships/slide" Target="/ppt/slides/slide3.xml" Id="R691eb3bc91424a85" /><Relationship Type="http://schemas.openxmlformats.org/officeDocument/2006/relationships/slide" Target="/ppt/slides/slide4.xml" Id="R5eae2b9495a84413" /><Relationship Type="http://schemas.openxmlformats.org/officeDocument/2006/relationships/slide" Target="/ppt/slides/slide5.xml" Id="Rded21c3248294447" /><Relationship Type="http://schemas.openxmlformats.org/officeDocument/2006/relationships/slide" Target="/ppt/slides/slide6.xml" Id="R51d669d0459646e9" /><Relationship Type="http://schemas.openxmlformats.org/officeDocument/2006/relationships/slide" Target="/ppt/slides/slide7.xml" Id="R25580cab4cc549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ffa5ec7954d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86eabe9744899" /><Relationship Type="http://schemas.openxmlformats.org/officeDocument/2006/relationships/theme" Target="/ppt/slideMasters/theme/theme1.xml" Id="Rb839c9ec0cf443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486eabe97448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c033fc56a49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11db331d443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83df8bf1149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df6df9ebf43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854a9d9b34b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90f58fdb344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a20fac33f4f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SCHLØSSER-MØLLER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SCHLØSSER-MØLLER GRUPPEN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1 146 617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−285 875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8 469 915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17 124 003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ATHOS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