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6189ca18b84f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a99435f9a349d5"/>
  </p:sldMasterIdLst>
  <p:sldIdLst>
    <p:sldId xmlns:r="http://schemas.openxmlformats.org/officeDocument/2006/relationships" id="256" r:id="R9036eff0d15e45f5"/>
    <p:sldId xmlns:r="http://schemas.openxmlformats.org/officeDocument/2006/relationships" id="257" r:id="Rd4796510ee8c4cc9"/>
    <p:sldId xmlns:r="http://schemas.openxmlformats.org/officeDocument/2006/relationships" id="258" r:id="Rbffdf576c18f4115"/>
    <p:sldId xmlns:r="http://schemas.openxmlformats.org/officeDocument/2006/relationships" id="259" r:id="Rbd6d22f35d1a4520"/>
    <p:sldId xmlns:r="http://schemas.openxmlformats.org/officeDocument/2006/relationships" id="260" r:id="Rd1d84b5fc41940ea"/>
    <p:sldId xmlns:r="http://schemas.openxmlformats.org/officeDocument/2006/relationships" id="261" r:id="Rb2959eb76f4d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99435f9a349d5" /><Relationship Type="http://schemas.openxmlformats.org/officeDocument/2006/relationships/slide" Target="/ppt/slides/slide1.xml" Id="R9036eff0d15e45f5" /><Relationship Type="http://schemas.openxmlformats.org/officeDocument/2006/relationships/slide" Target="/ppt/slides/slide2.xml" Id="Rd4796510ee8c4cc9" /><Relationship Type="http://schemas.openxmlformats.org/officeDocument/2006/relationships/slide" Target="/ppt/slides/slide3.xml" Id="Rbffdf576c18f4115" /><Relationship Type="http://schemas.openxmlformats.org/officeDocument/2006/relationships/slide" Target="/ppt/slides/slide4.xml" Id="Rbd6d22f35d1a4520" /><Relationship Type="http://schemas.openxmlformats.org/officeDocument/2006/relationships/slide" Target="/ppt/slides/slide5.xml" Id="Rd1d84b5fc41940ea" /><Relationship Type="http://schemas.openxmlformats.org/officeDocument/2006/relationships/slide" Target="/ppt/slides/slide6.xml" Id="Rb2959eb76f4d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91deef503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b619098494694" /><Relationship Type="http://schemas.openxmlformats.org/officeDocument/2006/relationships/theme" Target="/ppt/slideMasters/theme/theme1.xml" Id="R2136c13afeb94e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b6190984946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02b56859442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76fd82aae4b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9472771cb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f629728bb4c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ed1d8af6042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54b7ed10344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ENSA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ENSA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820 602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917 860 734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ENSA EIENDOM AS</a:t>
            </a:r>
          </a:p>
        </p:txBody>
      </p:sp>
    </p:spTree>
  </p:cSld>
  <p:clrMapOvr>
    <a:masterClrMapping xmlns:a="http://schemas.openxmlformats.org/drawingml/2006/main"/>
  </p:clrMapOvr>
</p:sld>
</file>