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f86e482f642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1a727e60c40f8"/>
  </p:sldMasterIdLst>
  <p:sldIdLst>
    <p:sldId xmlns:r="http://schemas.openxmlformats.org/officeDocument/2006/relationships" id="256" r:id="Ra8361658c239405b"/>
    <p:sldId xmlns:r="http://schemas.openxmlformats.org/officeDocument/2006/relationships" id="257" r:id="R24d32c4993554028"/>
    <p:sldId xmlns:r="http://schemas.openxmlformats.org/officeDocument/2006/relationships" id="258" r:id="R534d7c5d29144c0e"/>
    <p:sldId xmlns:r="http://schemas.openxmlformats.org/officeDocument/2006/relationships" id="259" r:id="Rb27e79bfd12e4517"/>
    <p:sldId xmlns:r="http://schemas.openxmlformats.org/officeDocument/2006/relationships" id="260" r:id="R925cc9531788405b"/>
    <p:sldId xmlns:r="http://schemas.openxmlformats.org/officeDocument/2006/relationships" id="261" r:id="R6cacd420322347f1"/>
    <p:sldId xmlns:r="http://schemas.openxmlformats.org/officeDocument/2006/relationships" id="262" r:id="R484f9580f0de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1a727e60c40f8" /><Relationship Type="http://schemas.openxmlformats.org/officeDocument/2006/relationships/slide" Target="/ppt/slides/slide1.xml" Id="Ra8361658c239405b" /><Relationship Type="http://schemas.openxmlformats.org/officeDocument/2006/relationships/slide" Target="/ppt/slides/slide2.xml" Id="R24d32c4993554028" /><Relationship Type="http://schemas.openxmlformats.org/officeDocument/2006/relationships/slide" Target="/ppt/slides/slide3.xml" Id="R534d7c5d29144c0e" /><Relationship Type="http://schemas.openxmlformats.org/officeDocument/2006/relationships/slide" Target="/ppt/slides/slide4.xml" Id="Rb27e79bfd12e4517" /><Relationship Type="http://schemas.openxmlformats.org/officeDocument/2006/relationships/slide" Target="/ppt/slides/slide5.xml" Id="R925cc9531788405b" /><Relationship Type="http://schemas.openxmlformats.org/officeDocument/2006/relationships/slide" Target="/ppt/slides/slide6.xml" Id="R6cacd420322347f1" /><Relationship Type="http://schemas.openxmlformats.org/officeDocument/2006/relationships/slide" Target="/ppt/slides/slide7.xml" Id="R484f9580f0de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1da9c0168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e0c19d6a54e3e" /><Relationship Type="http://schemas.openxmlformats.org/officeDocument/2006/relationships/theme" Target="/ppt/slideMasters/theme/theme1.xml" Id="Re0d73a88c913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e0c19d6a5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c241ab309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9ade17ea7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0c6cd787e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752b61528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2c07b3750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c7091550949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2d7a391c8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AUTOMASJON &amp; SIKKERHET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AUTOMASJON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AUTOMASJON &amp; SIKKERHET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AUTOMASJON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AUTOMASJON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AUTOMASJON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6 851 511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4 953 725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AUTOMASJON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LARS ERIK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ASBJØRN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AUTOMASJON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3150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01 52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post@automasjonsikkerhet.no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www.automasjonsikkerhet.no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917 859 736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AUTOMASJON &amp; SIKKERHET AS</a:t>
            </a:r>
          </a:p>
        </p:txBody>
      </p:sp>
    </p:spTree>
  </p:cSld>
  <p:clrMapOvr>
    <a:masterClrMapping xmlns:a="http://schemas.openxmlformats.org/drawingml/2006/main"/>
  </p:clrMapOvr>
</p:sld>
</file>