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58e51664e1344c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b5a064dc65b42d9"/>
  </p:sldMasterIdLst>
  <p:sldIdLst>
    <p:sldId xmlns:r="http://schemas.openxmlformats.org/officeDocument/2006/relationships" id="256" r:id="R32f831949a944c2a"/>
    <p:sldId xmlns:r="http://schemas.openxmlformats.org/officeDocument/2006/relationships" id="257" r:id="R9b026d83e27041b2"/>
    <p:sldId xmlns:r="http://schemas.openxmlformats.org/officeDocument/2006/relationships" id="258" r:id="R9ea9b424ffd0411d"/>
    <p:sldId xmlns:r="http://schemas.openxmlformats.org/officeDocument/2006/relationships" id="259" r:id="R7c92b2e48003464f"/>
    <p:sldId xmlns:r="http://schemas.openxmlformats.org/officeDocument/2006/relationships" id="260" r:id="R1544ae7434864646"/>
    <p:sldId xmlns:r="http://schemas.openxmlformats.org/officeDocument/2006/relationships" id="261" r:id="R7de04068a1e94429"/>
    <p:sldId xmlns:r="http://schemas.openxmlformats.org/officeDocument/2006/relationships" id="262" r:id="R780b40c643ed484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5a064dc65b42d9" /><Relationship Type="http://schemas.openxmlformats.org/officeDocument/2006/relationships/slide" Target="/ppt/slides/slide1.xml" Id="R32f831949a944c2a" /><Relationship Type="http://schemas.openxmlformats.org/officeDocument/2006/relationships/slide" Target="/ppt/slides/slide2.xml" Id="R9b026d83e27041b2" /><Relationship Type="http://schemas.openxmlformats.org/officeDocument/2006/relationships/slide" Target="/ppt/slides/slide3.xml" Id="R9ea9b424ffd0411d" /><Relationship Type="http://schemas.openxmlformats.org/officeDocument/2006/relationships/slide" Target="/ppt/slides/slide4.xml" Id="R7c92b2e48003464f" /><Relationship Type="http://schemas.openxmlformats.org/officeDocument/2006/relationships/slide" Target="/ppt/slides/slide5.xml" Id="R1544ae7434864646" /><Relationship Type="http://schemas.openxmlformats.org/officeDocument/2006/relationships/slide" Target="/ppt/slides/slide6.xml" Id="R7de04068a1e94429" /><Relationship Type="http://schemas.openxmlformats.org/officeDocument/2006/relationships/slide" Target="/ppt/slides/slide7.xml" Id="R780b40c643ed484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f74af17f874da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e5e65d70f44a17" /><Relationship Type="http://schemas.openxmlformats.org/officeDocument/2006/relationships/theme" Target="/ppt/slideMasters/theme/theme1.xml" Id="R8d086b12a129457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1e5e65d70f44a1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3773771c8247f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7db127fe7041d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f465202a66445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dd9c460b77479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3a687a31b24d7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347a3f36e449a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b536943bcc4b5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HARDING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HARDING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HARDING EIENDOM AS ble etablert [år] og holder til i Grimstad.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HARDING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HARDING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HARDING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710 700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22 165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4 648 918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46 327 984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211 387 376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HARDING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HARDING TRADING HOLDING AS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HARDING TRADING HOLDING II AS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SILVERDALE AS  –  30,0 %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HARDING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Lauvstøveien 53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4876 Grimstad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917 855 439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HARDING EIENDOM AS</a:t>
            </a:r>
          </a:p>
        </p:txBody>
      </p:sp>
    </p:spTree>
  </p:cSld>
  <p:clrMapOvr>
    <a:masterClrMapping xmlns:a="http://schemas.openxmlformats.org/drawingml/2006/main"/>
  </p:clrMapOvr>
</p:sld>
</file>