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aadf4d38141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27d70f072423d"/>
  </p:sldMasterIdLst>
  <p:sldIdLst>
    <p:sldId xmlns:r="http://schemas.openxmlformats.org/officeDocument/2006/relationships" id="256" r:id="R2b12921c5a1340bf"/>
    <p:sldId xmlns:r="http://schemas.openxmlformats.org/officeDocument/2006/relationships" id="257" r:id="R312728edd7dd4e39"/>
    <p:sldId xmlns:r="http://schemas.openxmlformats.org/officeDocument/2006/relationships" id="258" r:id="R29ccb0a183164382"/>
    <p:sldId xmlns:r="http://schemas.openxmlformats.org/officeDocument/2006/relationships" id="259" r:id="Ra1b44b4260ef4e5b"/>
    <p:sldId xmlns:r="http://schemas.openxmlformats.org/officeDocument/2006/relationships" id="260" r:id="R43df26e627d544dc"/>
    <p:sldId xmlns:r="http://schemas.openxmlformats.org/officeDocument/2006/relationships" id="261" r:id="Rac02a79415334db2"/>
    <p:sldId xmlns:r="http://schemas.openxmlformats.org/officeDocument/2006/relationships" id="262" r:id="R4b4ab2f54d2247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27d70f072423d" /><Relationship Type="http://schemas.openxmlformats.org/officeDocument/2006/relationships/slide" Target="/ppt/slides/slide1.xml" Id="R2b12921c5a1340bf" /><Relationship Type="http://schemas.openxmlformats.org/officeDocument/2006/relationships/slide" Target="/ppt/slides/slide2.xml" Id="R312728edd7dd4e39" /><Relationship Type="http://schemas.openxmlformats.org/officeDocument/2006/relationships/slide" Target="/ppt/slides/slide3.xml" Id="R29ccb0a183164382" /><Relationship Type="http://schemas.openxmlformats.org/officeDocument/2006/relationships/slide" Target="/ppt/slides/slide4.xml" Id="Ra1b44b4260ef4e5b" /><Relationship Type="http://schemas.openxmlformats.org/officeDocument/2006/relationships/slide" Target="/ppt/slides/slide5.xml" Id="R43df26e627d544dc" /><Relationship Type="http://schemas.openxmlformats.org/officeDocument/2006/relationships/slide" Target="/ppt/slides/slide6.xml" Id="Rac02a79415334db2" /><Relationship Type="http://schemas.openxmlformats.org/officeDocument/2006/relationships/slide" Target="/ppt/slides/slide7.xml" Id="R4b4ab2f54d2247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3d844cf664f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352118925450c" /><Relationship Type="http://schemas.openxmlformats.org/officeDocument/2006/relationships/theme" Target="/ppt/slideMasters/theme/theme1.xml" Id="R9a1060e44f45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a352118925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93cebf5b742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da7f67b50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a14ac123442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2253c44e647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4db86854f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1a0d9bef24a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a6e0e1820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BOVIND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BOVIND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907 029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5 057 624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FURUSETH ANDERS BOVIND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Oberst Rodes vei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917 840 601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