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8717f6906144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07dfe5409c4f6d"/>
  </p:sldMasterIdLst>
  <p:sldIdLst>
    <p:sldId xmlns:r="http://schemas.openxmlformats.org/officeDocument/2006/relationships" id="256" r:id="R30031a9e1f684185"/>
    <p:sldId xmlns:r="http://schemas.openxmlformats.org/officeDocument/2006/relationships" id="257" r:id="Rce79b811f8d64500"/>
    <p:sldId xmlns:r="http://schemas.openxmlformats.org/officeDocument/2006/relationships" id="258" r:id="R756f157c49c64326"/>
    <p:sldId xmlns:r="http://schemas.openxmlformats.org/officeDocument/2006/relationships" id="259" r:id="R668095590a9048a2"/>
    <p:sldId xmlns:r="http://schemas.openxmlformats.org/officeDocument/2006/relationships" id="260" r:id="R04ec15cfe46d4252"/>
    <p:sldId xmlns:r="http://schemas.openxmlformats.org/officeDocument/2006/relationships" id="261" r:id="R1cddcdd08d2d4d32"/>
    <p:sldId xmlns:r="http://schemas.openxmlformats.org/officeDocument/2006/relationships" id="262" r:id="R7a990955e3f544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07dfe5409c4f6d" /><Relationship Type="http://schemas.openxmlformats.org/officeDocument/2006/relationships/slide" Target="/ppt/slides/slide1.xml" Id="R30031a9e1f684185" /><Relationship Type="http://schemas.openxmlformats.org/officeDocument/2006/relationships/slide" Target="/ppt/slides/slide2.xml" Id="Rce79b811f8d64500" /><Relationship Type="http://schemas.openxmlformats.org/officeDocument/2006/relationships/slide" Target="/ppt/slides/slide3.xml" Id="R756f157c49c64326" /><Relationship Type="http://schemas.openxmlformats.org/officeDocument/2006/relationships/slide" Target="/ppt/slides/slide4.xml" Id="R668095590a9048a2" /><Relationship Type="http://schemas.openxmlformats.org/officeDocument/2006/relationships/slide" Target="/ppt/slides/slide5.xml" Id="R04ec15cfe46d4252" /><Relationship Type="http://schemas.openxmlformats.org/officeDocument/2006/relationships/slide" Target="/ppt/slides/slide6.xml" Id="R1cddcdd08d2d4d32" /><Relationship Type="http://schemas.openxmlformats.org/officeDocument/2006/relationships/slide" Target="/ppt/slides/slide7.xml" Id="R7a990955e3f544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4d37a215004cb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a9a36365c94f76" /><Relationship Type="http://schemas.openxmlformats.org/officeDocument/2006/relationships/theme" Target="/ppt/slideMasters/theme/theme1.xml" Id="Rc94121951e584f4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a9a36365c94f7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918622189544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743d551d7840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a34525836343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284df7b42543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7ec4ed695a471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105e46112f466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6b3106d49740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IN2TO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IN2TO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IN2TO HOLDING AS ble etablert [år] og holder til i Odda.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IN2TO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IN2TO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IN2TO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−6 173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−6 173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134 162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6 269 850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IN2TO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TORBLÅ INGVALD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TORBLÅ TORUN SLEIRE  –  45,0 %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TORBLÅ ERIK SLEIRE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TORBLÅ HOLDING AS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IN2TO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Eitrheim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5750 Odda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917 839 697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IN2TO HOLDING AS</a:t>
            </a:r>
          </a:p>
        </p:txBody>
      </p:sp>
    </p:spTree>
  </p:cSld>
  <p:clrMapOvr>
    <a:masterClrMapping xmlns:a="http://schemas.openxmlformats.org/drawingml/2006/main"/>
  </p:clrMapOvr>
</p:sld>
</file>