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e0a8a9766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eea6220114b2d"/>
  </p:sldMasterIdLst>
  <p:sldIdLst>
    <p:sldId xmlns:r="http://schemas.openxmlformats.org/officeDocument/2006/relationships" id="256" r:id="R3d4561e16f864a91"/>
    <p:sldId xmlns:r="http://schemas.openxmlformats.org/officeDocument/2006/relationships" id="257" r:id="R2882d68f7e4a4bcd"/>
    <p:sldId xmlns:r="http://schemas.openxmlformats.org/officeDocument/2006/relationships" id="258" r:id="R99897e2f67a249c0"/>
    <p:sldId xmlns:r="http://schemas.openxmlformats.org/officeDocument/2006/relationships" id="259" r:id="R817973085dbb4401"/>
    <p:sldId xmlns:r="http://schemas.openxmlformats.org/officeDocument/2006/relationships" id="260" r:id="R345a06cca245487d"/>
    <p:sldId xmlns:r="http://schemas.openxmlformats.org/officeDocument/2006/relationships" id="261" r:id="Rd8a1eb6dd7cf4e3d"/>
    <p:sldId xmlns:r="http://schemas.openxmlformats.org/officeDocument/2006/relationships" id="262" r:id="R3031363cc770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eea6220114b2d" /><Relationship Type="http://schemas.openxmlformats.org/officeDocument/2006/relationships/slide" Target="/ppt/slides/slide1.xml" Id="R3d4561e16f864a91" /><Relationship Type="http://schemas.openxmlformats.org/officeDocument/2006/relationships/slide" Target="/ppt/slides/slide2.xml" Id="R2882d68f7e4a4bcd" /><Relationship Type="http://schemas.openxmlformats.org/officeDocument/2006/relationships/slide" Target="/ppt/slides/slide3.xml" Id="R99897e2f67a249c0" /><Relationship Type="http://schemas.openxmlformats.org/officeDocument/2006/relationships/slide" Target="/ppt/slides/slide4.xml" Id="R817973085dbb4401" /><Relationship Type="http://schemas.openxmlformats.org/officeDocument/2006/relationships/slide" Target="/ppt/slides/slide5.xml" Id="R345a06cca245487d" /><Relationship Type="http://schemas.openxmlformats.org/officeDocument/2006/relationships/slide" Target="/ppt/slides/slide6.xml" Id="Rd8a1eb6dd7cf4e3d" /><Relationship Type="http://schemas.openxmlformats.org/officeDocument/2006/relationships/slide" Target="/ppt/slides/slide7.xml" Id="R3031363cc770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d640e1800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efa53a7ea47f9" /><Relationship Type="http://schemas.openxmlformats.org/officeDocument/2006/relationships/theme" Target="/ppt/slideMasters/theme/theme1.xml" Id="Rf54dee10d534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efa53a7ea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2e69b37e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64eb7b48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bf1274ad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d0fa702e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985a1722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e51cd417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fe2ef0c1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