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5c80f3c73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b31ab1d644dca"/>
  </p:sldMasterIdLst>
  <p:sldIdLst>
    <p:sldId xmlns:r="http://schemas.openxmlformats.org/officeDocument/2006/relationships" id="256" r:id="R9c4c94ddea1d4848"/>
    <p:sldId xmlns:r="http://schemas.openxmlformats.org/officeDocument/2006/relationships" id="257" r:id="Rcead0b6da7b640ec"/>
    <p:sldId xmlns:r="http://schemas.openxmlformats.org/officeDocument/2006/relationships" id="258" r:id="R4bd85dc6caaa4eeb"/>
    <p:sldId xmlns:r="http://schemas.openxmlformats.org/officeDocument/2006/relationships" id="259" r:id="R4ee1b4a813404323"/>
    <p:sldId xmlns:r="http://schemas.openxmlformats.org/officeDocument/2006/relationships" id="260" r:id="R6ee361d4c4514af6"/>
    <p:sldId xmlns:r="http://schemas.openxmlformats.org/officeDocument/2006/relationships" id="261" r:id="R47af0fa5ad63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b31ab1d644dca" /><Relationship Type="http://schemas.openxmlformats.org/officeDocument/2006/relationships/slide" Target="/ppt/slides/slide1.xml" Id="R9c4c94ddea1d4848" /><Relationship Type="http://schemas.openxmlformats.org/officeDocument/2006/relationships/slide" Target="/ppt/slides/slide2.xml" Id="Rcead0b6da7b640ec" /><Relationship Type="http://schemas.openxmlformats.org/officeDocument/2006/relationships/slide" Target="/ppt/slides/slide3.xml" Id="R4bd85dc6caaa4eeb" /><Relationship Type="http://schemas.openxmlformats.org/officeDocument/2006/relationships/slide" Target="/ppt/slides/slide4.xml" Id="R4ee1b4a813404323" /><Relationship Type="http://schemas.openxmlformats.org/officeDocument/2006/relationships/slide" Target="/ppt/slides/slide5.xml" Id="R6ee361d4c4514af6" /><Relationship Type="http://schemas.openxmlformats.org/officeDocument/2006/relationships/slide" Target="/ppt/slides/slide6.xml" Id="R47af0fa5ad63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01cd7fb28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8d9d885b4340" /><Relationship Type="http://schemas.openxmlformats.org/officeDocument/2006/relationships/theme" Target="/ppt/slideMasters/theme/theme1.xml" Id="R4aa2b36b01c2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08d9d885b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f29cf838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d1f3e8b0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4b05a41c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789b6d41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36efa895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f0a5ba7f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