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f9113d9dc74c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0e4253374c46ed"/>
  </p:sldMasterIdLst>
  <p:sldIdLst>
    <p:sldId xmlns:r="http://schemas.openxmlformats.org/officeDocument/2006/relationships" id="256" r:id="R8fd0292e43034e00"/>
    <p:sldId xmlns:r="http://schemas.openxmlformats.org/officeDocument/2006/relationships" id="257" r:id="R940efdb740f34e9d"/>
    <p:sldId xmlns:r="http://schemas.openxmlformats.org/officeDocument/2006/relationships" id="258" r:id="R192142003f5d433e"/>
    <p:sldId xmlns:r="http://schemas.openxmlformats.org/officeDocument/2006/relationships" id="259" r:id="Rc8f14fe647b34c1a"/>
    <p:sldId xmlns:r="http://schemas.openxmlformats.org/officeDocument/2006/relationships" id="260" r:id="R7aed06bdef954b6f"/>
    <p:sldId xmlns:r="http://schemas.openxmlformats.org/officeDocument/2006/relationships" id="261" r:id="Rc1b82319f74946b4"/>
    <p:sldId xmlns:r="http://schemas.openxmlformats.org/officeDocument/2006/relationships" id="262" r:id="R6e3693ebf9bb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e4253374c46ed" /><Relationship Type="http://schemas.openxmlformats.org/officeDocument/2006/relationships/slide" Target="/ppt/slides/slide1.xml" Id="R8fd0292e43034e00" /><Relationship Type="http://schemas.openxmlformats.org/officeDocument/2006/relationships/slide" Target="/ppt/slides/slide2.xml" Id="R940efdb740f34e9d" /><Relationship Type="http://schemas.openxmlformats.org/officeDocument/2006/relationships/slide" Target="/ppt/slides/slide3.xml" Id="R192142003f5d433e" /><Relationship Type="http://schemas.openxmlformats.org/officeDocument/2006/relationships/slide" Target="/ppt/slides/slide4.xml" Id="Rc8f14fe647b34c1a" /><Relationship Type="http://schemas.openxmlformats.org/officeDocument/2006/relationships/slide" Target="/ppt/slides/slide5.xml" Id="R7aed06bdef954b6f" /><Relationship Type="http://schemas.openxmlformats.org/officeDocument/2006/relationships/slide" Target="/ppt/slides/slide6.xml" Id="Rc1b82319f74946b4" /><Relationship Type="http://schemas.openxmlformats.org/officeDocument/2006/relationships/slide" Target="/ppt/slides/slide7.xml" Id="R6e3693ebf9bb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b6fd0d1ea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928362ff4077" /><Relationship Type="http://schemas.openxmlformats.org/officeDocument/2006/relationships/theme" Target="/ppt/slideMasters/theme/theme1.xml" Id="R53247c0ef7bb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a928362ff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81aa6bf9e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b414aef8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297a29f994c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5441ada2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a40866a61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73ae3242447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4b494f306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DARRE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2 492 529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3 273 637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3 276 590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DARRE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Grevlingveien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3029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917 838 496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DARRE INVEST AS</a:t>
            </a:r>
          </a:p>
        </p:txBody>
      </p:sp>
    </p:spTree>
  </p:cSld>
  <p:clrMapOvr>
    <a:masterClrMapping xmlns:a="http://schemas.openxmlformats.org/drawingml/2006/main"/>
  </p:clrMapOvr>
</p:sld>
</file>