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ffc2f03042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3013183bcc46a5"/>
  </p:sldMasterIdLst>
  <p:sldIdLst>
    <p:sldId xmlns:r="http://schemas.openxmlformats.org/officeDocument/2006/relationships" id="256" r:id="R6eae6130d00f4e98"/>
    <p:sldId xmlns:r="http://schemas.openxmlformats.org/officeDocument/2006/relationships" id="257" r:id="Rf5aae8d54b614664"/>
    <p:sldId xmlns:r="http://schemas.openxmlformats.org/officeDocument/2006/relationships" id="258" r:id="R17add21cb3f146b0"/>
    <p:sldId xmlns:r="http://schemas.openxmlformats.org/officeDocument/2006/relationships" id="259" r:id="R253f8d514a8b4bc5"/>
    <p:sldId xmlns:r="http://schemas.openxmlformats.org/officeDocument/2006/relationships" id="260" r:id="R74f9abe615124c0c"/>
    <p:sldId xmlns:r="http://schemas.openxmlformats.org/officeDocument/2006/relationships" id="261" r:id="Rcb499a29d4b64650"/>
    <p:sldId xmlns:r="http://schemas.openxmlformats.org/officeDocument/2006/relationships" id="262" r:id="R684b0e3e8d6c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013183bcc46a5" /><Relationship Type="http://schemas.openxmlformats.org/officeDocument/2006/relationships/slide" Target="/ppt/slides/slide1.xml" Id="R6eae6130d00f4e98" /><Relationship Type="http://schemas.openxmlformats.org/officeDocument/2006/relationships/slide" Target="/ppt/slides/slide2.xml" Id="Rf5aae8d54b614664" /><Relationship Type="http://schemas.openxmlformats.org/officeDocument/2006/relationships/slide" Target="/ppt/slides/slide3.xml" Id="R17add21cb3f146b0" /><Relationship Type="http://schemas.openxmlformats.org/officeDocument/2006/relationships/slide" Target="/ppt/slides/slide4.xml" Id="R253f8d514a8b4bc5" /><Relationship Type="http://schemas.openxmlformats.org/officeDocument/2006/relationships/slide" Target="/ppt/slides/slide5.xml" Id="R74f9abe615124c0c" /><Relationship Type="http://schemas.openxmlformats.org/officeDocument/2006/relationships/slide" Target="/ppt/slides/slide6.xml" Id="Rcb499a29d4b64650" /><Relationship Type="http://schemas.openxmlformats.org/officeDocument/2006/relationships/slide" Target="/ppt/slides/slide7.xml" Id="R684b0e3e8d6c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9e905f45d4c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272887155466a" /><Relationship Type="http://schemas.openxmlformats.org/officeDocument/2006/relationships/theme" Target="/ppt/slideMasters/theme/theme1.xml" Id="Rd7c1ac9b7970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227288715546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5ac117cff48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a7b5473f944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2f0198a4c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e3c2b1f0d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92e35996945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8da2aa3364f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ed3c4e714a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INSIGNIS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INSIGNIS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INSIGNIS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INSIGNIS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INSIGNIS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INSIGNIS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21 035 246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6 793 712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7 150 116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INSIGNIS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ABORR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CAPITAL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VATMED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LUNDES REVISJONSKONTOR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LANGVA KRISTOFFER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ANDERS DISCHLER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INSIGNIS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917 835 810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INSIGNIS AS</a:t>
            </a:r>
          </a:p>
        </p:txBody>
      </p:sp>
    </p:spTree>
  </p:cSld>
  <p:clrMapOvr>
    <a:masterClrMapping xmlns:a="http://schemas.openxmlformats.org/drawingml/2006/main"/>
  </p:clrMapOvr>
</p:sld>
</file>