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679bf111d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c44e39b15458a"/>
  </p:sldMasterIdLst>
  <p:sldIdLst>
    <p:sldId xmlns:r="http://schemas.openxmlformats.org/officeDocument/2006/relationships" id="256" r:id="R56a38a2c8d354b30"/>
    <p:sldId xmlns:r="http://schemas.openxmlformats.org/officeDocument/2006/relationships" id="257" r:id="Rce1f2abeb4624c55"/>
    <p:sldId xmlns:r="http://schemas.openxmlformats.org/officeDocument/2006/relationships" id="258" r:id="Rf4fe6d4aaf154181"/>
    <p:sldId xmlns:r="http://schemas.openxmlformats.org/officeDocument/2006/relationships" id="259" r:id="R92b1b717f53a475b"/>
    <p:sldId xmlns:r="http://schemas.openxmlformats.org/officeDocument/2006/relationships" id="260" r:id="Rc7529101c27d42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c44e39b15458a" /><Relationship Type="http://schemas.openxmlformats.org/officeDocument/2006/relationships/slide" Target="/ppt/slides/slide1.xml" Id="R56a38a2c8d354b30" /><Relationship Type="http://schemas.openxmlformats.org/officeDocument/2006/relationships/slide" Target="/ppt/slides/slide2.xml" Id="Rce1f2abeb4624c55" /><Relationship Type="http://schemas.openxmlformats.org/officeDocument/2006/relationships/slide" Target="/ppt/slides/slide3.xml" Id="Rf4fe6d4aaf154181" /><Relationship Type="http://schemas.openxmlformats.org/officeDocument/2006/relationships/slide" Target="/ppt/slides/slide4.xml" Id="R92b1b717f53a475b" /><Relationship Type="http://schemas.openxmlformats.org/officeDocument/2006/relationships/slide" Target="/ppt/slides/slide5.xml" Id="Rc7529101c27d42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88a36ec6c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f40d827a64d74" /><Relationship Type="http://schemas.openxmlformats.org/officeDocument/2006/relationships/theme" Target="/ppt/slideMasters/theme/theme1.xml" Id="R4fbc8bf76ae4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f40d827a6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6b52e0a64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86499197f47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33e28c197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dcae12ac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4f875ee45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INVEST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INVEST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917 826 765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INVEST NORGE AS</a:t>
            </a:r>
          </a:p>
        </p:txBody>
      </p:sp>
    </p:spTree>
  </p:cSld>
  <p:clrMapOvr>
    <a:masterClrMapping xmlns:a="http://schemas.openxmlformats.org/drawingml/2006/main"/>
  </p:clrMapOvr>
</p:sld>
</file>