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77d770ff548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5444691be4b64"/>
  </p:sldMasterIdLst>
  <p:sldIdLst>
    <p:sldId xmlns:r="http://schemas.openxmlformats.org/officeDocument/2006/relationships" id="256" r:id="R95aa1020064045dc"/>
    <p:sldId xmlns:r="http://schemas.openxmlformats.org/officeDocument/2006/relationships" id="257" r:id="R0ab8145972d8401b"/>
    <p:sldId xmlns:r="http://schemas.openxmlformats.org/officeDocument/2006/relationships" id="258" r:id="R5bfb60d23b114c53"/>
    <p:sldId xmlns:r="http://schemas.openxmlformats.org/officeDocument/2006/relationships" id="259" r:id="Rebe85f790b6d482e"/>
    <p:sldId xmlns:r="http://schemas.openxmlformats.org/officeDocument/2006/relationships" id="260" r:id="R9995dfe7d2c740b5"/>
    <p:sldId xmlns:r="http://schemas.openxmlformats.org/officeDocument/2006/relationships" id="261" r:id="R6fa8079dd51c43a7"/>
    <p:sldId xmlns:r="http://schemas.openxmlformats.org/officeDocument/2006/relationships" id="262" r:id="R1934d876df1a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5444691be4b64" /><Relationship Type="http://schemas.openxmlformats.org/officeDocument/2006/relationships/slide" Target="/ppt/slides/slide1.xml" Id="R95aa1020064045dc" /><Relationship Type="http://schemas.openxmlformats.org/officeDocument/2006/relationships/slide" Target="/ppt/slides/slide2.xml" Id="R0ab8145972d8401b" /><Relationship Type="http://schemas.openxmlformats.org/officeDocument/2006/relationships/slide" Target="/ppt/slides/slide3.xml" Id="R5bfb60d23b114c53" /><Relationship Type="http://schemas.openxmlformats.org/officeDocument/2006/relationships/slide" Target="/ppt/slides/slide4.xml" Id="Rebe85f790b6d482e" /><Relationship Type="http://schemas.openxmlformats.org/officeDocument/2006/relationships/slide" Target="/ppt/slides/slide5.xml" Id="R9995dfe7d2c740b5" /><Relationship Type="http://schemas.openxmlformats.org/officeDocument/2006/relationships/slide" Target="/ppt/slides/slide6.xml" Id="R6fa8079dd51c43a7" /><Relationship Type="http://schemas.openxmlformats.org/officeDocument/2006/relationships/slide" Target="/ppt/slides/slide7.xml" Id="R1934d876df1a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df5f0d68b40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c752ea454664" /><Relationship Type="http://schemas.openxmlformats.org/officeDocument/2006/relationships/theme" Target="/ppt/slideMasters/theme/theme1.xml" Id="R86ad45e9aa23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cc752ea45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7be1768d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575be071b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b4ee2644e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2445a4508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78de7a414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6b782f4842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1eeadf69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 PEOPLE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 PEOPLE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SALGSPARTNER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Oftenesheia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4641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917 826 757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PEOPLE AS</a:t>
            </a:r>
          </a:p>
        </p:txBody>
      </p:sp>
    </p:spTree>
  </p:cSld>
  <p:clrMapOvr>
    <a:masterClrMapping xmlns:a="http://schemas.openxmlformats.org/drawingml/2006/main"/>
  </p:clrMapOvr>
</p:sld>
</file>