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9cdfdbc60841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4f51e108af4479"/>
  </p:sldMasterIdLst>
  <p:sldIdLst>
    <p:sldId xmlns:r="http://schemas.openxmlformats.org/officeDocument/2006/relationships" id="256" r:id="Ra44489d36e0647ae"/>
    <p:sldId xmlns:r="http://schemas.openxmlformats.org/officeDocument/2006/relationships" id="257" r:id="Ra0bad063119d49c7"/>
    <p:sldId xmlns:r="http://schemas.openxmlformats.org/officeDocument/2006/relationships" id="258" r:id="R52b37235058a49f1"/>
    <p:sldId xmlns:r="http://schemas.openxmlformats.org/officeDocument/2006/relationships" id="259" r:id="R5c7c92869031404d"/>
    <p:sldId xmlns:r="http://schemas.openxmlformats.org/officeDocument/2006/relationships" id="260" r:id="R83171282e9784359"/>
    <p:sldId xmlns:r="http://schemas.openxmlformats.org/officeDocument/2006/relationships" id="261" r:id="Rbfe41f93f47f45de"/>
    <p:sldId xmlns:r="http://schemas.openxmlformats.org/officeDocument/2006/relationships" id="262" r:id="R62e6a4faedb84e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4f51e108af4479" /><Relationship Type="http://schemas.openxmlformats.org/officeDocument/2006/relationships/slide" Target="/ppt/slides/slide1.xml" Id="Ra44489d36e0647ae" /><Relationship Type="http://schemas.openxmlformats.org/officeDocument/2006/relationships/slide" Target="/ppt/slides/slide2.xml" Id="Ra0bad063119d49c7" /><Relationship Type="http://schemas.openxmlformats.org/officeDocument/2006/relationships/slide" Target="/ppt/slides/slide3.xml" Id="R52b37235058a49f1" /><Relationship Type="http://schemas.openxmlformats.org/officeDocument/2006/relationships/slide" Target="/ppt/slides/slide4.xml" Id="R5c7c92869031404d" /><Relationship Type="http://schemas.openxmlformats.org/officeDocument/2006/relationships/slide" Target="/ppt/slides/slide5.xml" Id="R83171282e9784359" /><Relationship Type="http://schemas.openxmlformats.org/officeDocument/2006/relationships/slide" Target="/ppt/slides/slide6.xml" Id="Rbfe41f93f47f45de" /><Relationship Type="http://schemas.openxmlformats.org/officeDocument/2006/relationships/slide" Target="/ppt/slides/slide7.xml" Id="R62e6a4faedb84e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1e9d0f656648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8939bb23114040" /><Relationship Type="http://schemas.openxmlformats.org/officeDocument/2006/relationships/theme" Target="/ppt/slideMasters/theme/theme1.xml" Id="R323406e8161744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8939bb231140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f59d033c894b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7c2994e3e4b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ac413809bb45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ff25a9d6ca46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f70c79e3ca42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01d56c76e4b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734b5112b4f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ASKER 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ASKER HUS AS ble etablert [år] og holder til i Lampeland.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−130 214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−238 182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1 222 335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5 864 264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LE.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PROFIL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Numedalsvegen 2278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3623 Lampeland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917 825 521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