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4e984e531647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ced7ac1e0f47bb"/>
  </p:sldMasterIdLst>
  <p:sldIdLst>
    <p:sldId xmlns:r="http://schemas.openxmlformats.org/officeDocument/2006/relationships" id="256" r:id="Rf9f55fc084a44e33"/>
    <p:sldId xmlns:r="http://schemas.openxmlformats.org/officeDocument/2006/relationships" id="257" r:id="R7f3ce23c33e04a84"/>
    <p:sldId xmlns:r="http://schemas.openxmlformats.org/officeDocument/2006/relationships" id="258" r:id="Rcdd452afd93f437c"/>
    <p:sldId xmlns:r="http://schemas.openxmlformats.org/officeDocument/2006/relationships" id="259" r:id="Re2e6c21bd5cb4239"/>
    <p:sldId xmlns:r="http://schemas.openxmlformats.org/officeDocument/2006/relationships" id="260" r:id="Rb8d5958afe514b82"/>
    <p:sldId xmlns:r="http://schemas.openxmlformats.org/officeDocument/2006/relationships" id="261" r:id="R0efcf94a028548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ed7ac1e0f47bb" /><Relationship Type="http://schemas.openxmlformats.org/officeDocument/2006/relationships/slide" Target="/ppt/slides/slide1.xml" Id="Rf9f55fc084a44e33" /><Relationship Type="http://schemas.openxmlformats.org/officeDocument/2006/relationships/slide" Target="/ppt/slides/slide2.xml" Id="R7f3ce23c33e04a84" /><Relationship Type="http://schemas.openxmlformats.org/officeDocument/2006/relationships/slide" Target="/ppt/slides/slide3.xml" Id="Rcdd452afd93f437c" /><Relationship Type="http://schemas.openxmlformats.org/officeDocument/2006/relationships/slide" Target="/ppt/slides/slide4.xml" Id="Re2e6c21bd5cb4239" /><Relationship Type="http://schemas.openxmlformats.org/officeDocument/2006/relationships/slide" Target="/ppt/slides/slide5.xml" Id="Rb8d5958afe514b82" /><Relationship Type="http://schemas.openxmlformats.org/officeDocument/2006/relationships/slide" Target="/ppt/slides/slide6.xml" Id="R0efcf94a028548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835c9e31d43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2ad5c1b864bbc" /><Relationship Type="http://schemas.openxmlformats.org/officeDocument/2006/relationships/theme" Target="/ppt/slideMasters/theme/theme1.xml" Id="R7c1b80038b6e42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72ad5c1b86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be4213f254f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481fcccac40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530fffed544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8f0bce30e40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0e63f11fc4a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67e34f35e41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