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fd618a863c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c75f4b91ed48ea"/>
  </p:sldMasterIdLst>
  <p:sldIdLst>
    <p:sldId xmlns:r="http://schemas.openxmlformats.org/officeDocument/2006/relationships" id="256" r:id="R9c7ca3beda224e34"/>
    <p:sldId xmlns:r="http://schemas.openxmlformats.org/officeDocument/2006/relationships" id="257" r:id="R9da552f0172f4821"/>
    <p:sldId xmlns:r="http://schemas.openxmlformats.org/officeDocument/2006/relationships" id="258" r:id="R403c80b0b398420f"/>
    <p:sldId xmlns:r="http://schemas.openxmlformats.org/officeDocument/2006/relationships" id="259" r:id="R423bb39848c141bc"/>
    <p:sldId xmlns:r="http://schemas.openxmlformats.org/officeDocument/2006/relationships" id="260" r:id="R55456796d69a4a80"/>
    <p:sldId xmlns:r="http://schemas.openxmlformats.org/officeDocument/2006/relationships" id="261" r:id="R484e852ae7ae4c14"/>
    <p:sldId xmlns:r="http://schemas.openxmlformats.org/officeDocument/2006/relationships" id="262" r:id="R4bd5bae4e8604e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75f4b91ed48ea" /><Relationship Type="http://schemas.openxmlformats.org/officeDocument/2006/relationships/slide" Target="/ppt/slides/slide1.xml" Id="R9c7ca3beda224e34" /><Relationship Type="http://schemas.openxmlformats.org/officeDocument/2006/relationships/slide" Target="/ppt/slides/slide2.xml" Id="R9da552f0172f4821" /><Relationship Type="http://schemas.openxmlformats.org/officeDocument/2006/relationships/slide" Target="/ppt/slides/slide3.xml" Id="R403c80b0b398420f" /><Relationship Type="http://schemas.openxmlformats.org/officeDocument/2006/relationships/slide" Target="/ppt/slides/slide4.xml" Id="R423bb39848c141bc" /><Relationship Type="http://schemas.openxmlformats.org/officeDocument/2006/relationships/slide" Target="/ppt/slides/slide5.xml" Id="R55456796d69a4a80" /><Relationship Type="http://schemas.openxmlformats.org/officeDocument/2006/relationships/slide" Target="/ppt/slides/slide6.xml" Id="R484e852ae7ae4c14" /><Relationship Type="http://schemas.openxmlformats.org/officeDocument/2006/relationships/slide" Target="/ppt/slides/slide7.xml" Id="R4bd5bae4e8604e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b3d579a0b4e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1a7b9378b456f" /><Relationship Type="http://schemas.openxmlformats.org/officeDocument/2006/relationships/theme" Target="/ppt/slideMasters/theme/theme1.xml" Id="R62bf3d6019c546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91a7b9378b45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42e3120bb43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4b0f9722347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4ff79200941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003b8fab046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b44089c7e4d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88f4414b940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87df2b2bd48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TAURUS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TAURUS EIENDOM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2 199 251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1 500 945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LINE KROGH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Karl-Ove Bjørnstad Eiendom AS, Fjordgata 80A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917 823 340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