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6a7661619340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4cd8c357ad41d4"/>
  </p:sldMasterIdLst>
  <p:sldIdLst>
    <p:sldId xmlns:r="http://schemas.openxmlformats.org/officeDocument/2006/relationships" id="256" r:id="R05c0be7ef8f14497"/>
    <p:sldId xmlns:r="http://schemas.openxmlformats.org/officeDocument/2006/relationships" id="257" r:id="Rf385c8dbf0584282"/>
    <p:sldId xmlns:r="http://schemas.openxmlformats.org/officeDocument/2006/relationships" id="258" r:id="Rad439095b0ef40f6"/>
    <p:sldId xmlns:r="http://schemas.openxmlformats.org/officeDocument/2006/relationships" id="259" r:id="R420cbb7257e84c32"/>
    <p:sldId xmlns:r="http://schemas.openxmlformats.org/officeDocument/2006/relationships" id="260" r:id="Rce4ee295402a4636"/>
    <p:sldId xmlns:r="http://schemas.openxmlformats.org/officeDocument/2006/relationships" id="261" r:id="R3911409f21624150"/>
    <p:sldId xmlns:r="http://schemas.openxmlformats.org/officeDocument/2006/relationships" id="262" r:id="R181e6cc7767a48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4cd8c357ad41d4" /><Relationship Type="http://schemas.openxmlformats.org/officeDocument/2006/relationships/slide" Target="/ppt/slides/slide1.xml" Id="R05c0be7ef8f14497" /><Relationship Type="http://schemas.openxmlformats.org/officeDocument/2006/relationships/slide" Target="/ppt/slides/slide2.xml" Id="Rf385c8dbf0584282" /><Relationship Type="http://schemas.openxmlformats.org/officeDocument/2006/relationships/slide" Target="/ppt/slides/slide3.xml" Id="Rad439095b0ef40f6" /><Relationship Type="http://schemas.openxmlformats.org/officeDocument/2006/relationships/slide" Target="/ppt/slides/slide4.xml" Id="R420cbb7257e84c32" /><Relationship Type="http://schemas.openxmlformats.org/officeDocument/2006/relationships/slide" Target="/ppt/slides/slide5.xml" Id="Rce4ee295402a4636" /><Relationship Type="http://schemas.openxmlformats.org/officeDocument/2006/relationships/slide" Target="/ppt/slides/slide6.xml" Id="R3911409f21624150" /><Relationship Type="http://schemas.openxmlformats.org/officeDocument/2006/relationships/slide" Target="/ppt/slides/slide7.xml" Id="R181e6cc7767a48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f5a2469d5d44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ccb5f033664441" /><Relationship Type="http://schemas.openxmlformats.org/officeDocument/2006/relationships/theme" Target="/ppt/slideMasters/theme/theme1.xml" Id="R6009307b65ed43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ccb5f0336644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5ef44e538d4f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13b5ae025c4a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85291afdaf4c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3c816279da45c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c1e1f4a5c9490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2fc57af10d46a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fe4e5eb51645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ROHA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ROHA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ROHA HOLDING AS ble etablert [år] og holder til i Vinjeøra.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ROHA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ROHA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ROHA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−63 184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−150 391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251 464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ROHA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HAUKVIK ROAR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ROHA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Haukvika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7203 Vinjeøra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917 822 107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ROHA HOLDING AS</a:t>
            </a:r>
          </a:p>
        </p:txBody>
      </p:sp>
    </p:spTree>
  </p:cSld>
  <p:clrMapOvr>
    <a:masterClrMapping xmlns:a="http://schemas.openxmlformats.org/drawingml/2006/main"/>
  </p:clrMapOvr>
</p:sld>
</file>