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c5a89b506f49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b0f4457e30449e"/>
  </p:sldMasterIdLst>
  <p:sldIdLst>
    <p:sldId xmlns:r="http://schemas.openxmlformats.org/officeDocument/2006/relationships" id="256" r:id="R0c5e2e1021f8438f"/>
    <p:sldId xmlns:r="http://schemas.openxmlformats.org/officeDocument/2006/relationships" id="257" r:id="Re7f6ad486bcf4e00"/>
    <p:sldId xmlns:r="http://schemas.openxmlformats.org/officeDocument/2006/relationships" id="258" r:id="R2109c2ed4980464b"/>
    <p:sldId xmlns:r="http://schemas.openxmlformats.org/officeDocument/2006/relationships" id="259" r:id="Rd31a2b99175341b8"/>
    <p:sldId xmlns:r="http://schemas.openxmlformats.org/officeDocument/2006/relationships" id="260" r:id="R184939666e004734"/>
    <p:sldId xmlns:r="http://schemas.openxmlformats.org/officeDocument/2006/relationships" id="261" r:id="Rc71b497efa474198"/>
    <p:sldId xmlns:r="http://schemas.openxmlformats.org/officeDocument/2006/relationships" id="262" r:id="Re13b7d3750d340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b0f4457e30449e" /><Relationship Type="http://schemas.openxmlformats.org/officeDocument/2006/relationships/slide" Target="/ppt/slides/slide1.xml" Id="R0c5e2e1021f8438f" /><Relationship Type="http://schemas.openxmlformats.org/officeDocument/2006/relationships/slide" Target="/ppt/slides/slide2.xml" Id="Re7f6ad486bcf4e00" /><Relationship Type="http://schemas.openxmlformats.org/officeDocument/2006/relationships/slide" Target="/ppt/slides/slide3.xml" Id="R2109c2ed4980464b" /><Relationship Type="http://schemas.openxmlformats.org/officeDocument/2006/relationships/slide" Target="/ppt/slides/slide4.xml" Id="Rd31a2b99175341b8" /><Relationship Type="http://schemas.openxmlformats.org/officeDocument/2006/relationships/slide" Target="/ppt/slides/slide5.xml" Id="R184939666e004734" /><Relationship Type="http://schemas.openxmlformats.org/officeDocument/2006/relationships/slide" Target="/ppt/slides/slide6.xml" Id="Rc71b497efa474198" /><Relationship Type="http://schemas.openxmlformats.org/officeDocument/2006/relationships/slide" Target="/ppt/slides/slide7.xml" Id="Re13b7d3750d340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62ed3836b541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c331b0b39422a" /><Relationship Type="http://schemas.openxmlformats.org/officeDocument/2006/relationships/theme" Target="/ppt/slideMasters/theme/theme1.xml" Id="R44dbde22c68746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5c331b0b3942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67c3a99144c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2b3e802054f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63fd1fd044c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53f8ba9ec47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b1e15ddde4e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e7b70781f43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c488ade634f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TEKNISK SERVICE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TEKNISK SERVICE HOLDING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19 435 869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985 225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20 329 840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529 365 081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1 192 998 763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JØLBERG HOLDING AS  –  93,7 %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JØLBERG ERIK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SOOT INVEST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AKTIB INVEST AS  –  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BROX ØYVIND  –  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GJERDEVIK ERLEND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917 820 325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