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8e0c6cba0240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ea54124f4d49b5"/>
  </p:sldMasterIdLst>
  <p:sldIdLst>
    <p:sldId xmlns:r="http://schemas.openxmlformats.org/officeDocument/2006/relationships" id="256" r:id="R9f6525bf4da34f73"/>
    <p:sldId xmlns:r="http://schemas.openxmlformats.org/officeDocument/2006/relationships" id="257" r:id="R0eddda94309e4966"/>
    <p:sldId xmlns:r="http://schemas.openxmlformats.org/officeDocument/2006/relationships" id="258" r:id="R4b4ee3c2e3734c7d"/>
    <p:sldId xmlns:r="http://schemas.openxmlformats.org/officeDocument/2006/relationships" id="259" r:id="Rf2f3db75381849ee"/>
    <p:sldId xmlns:r="http://schemas.openxmlformats.org/officeDocument/2006/relationships" id="260" r:id="R31bb84bfd31a4a98"/>
    <p:sldId xmlns:r="http://schemas.openxmlformats.org/officeDocument/2006/relationships" id="261" r:id="R2b7a866ff3a94ee4"/>
    <p:sldId xmlns:r="http://schemas.openxmlformats.org/officeDocument/2006/relationships" id="262" r:id="R8da3d9bd83cb4b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a54124f4d49b5" /><Relationship Type="http://schemas.openxmlformats.org/officeDocument/2006/relationships/slide" Target="/ppt/slides/slide1.xml" Id="R9f6525bf4da34f73" /><Relationship Type="http://schemas.openxmlformats.org/officeDocument/2006/relationships/slide" Target="/ppt/slides/slide2.xml" Id="R0eddda94309e4966" /><Relationship Type="http://schemas.openxmlformats.org/officeDocument/2006/relationships/slide" Target="/ppt/slides/slide3.xml" Id="R4b4ee3c2e3734c7d" /><Relationship Type="http://schemas.openxmlformats.org/officeDocument/2006/relationships/slide" Target="/ppt/slides/slide4.xml" Id="Rf2f3db75381849ee" /><Relationship Type="http://schemas.openxmlformats.org/officeDocument/2006/relationships/slide" Target="/ppt/slides/slide5.xml" Id="R31bb84bfd31a4a98" /><Relationship Type="http://schemas.openxmlformats.org/officeDocument/2006/relationships/slide" Target="/ppt/slides/slide6.xml" Id="R2b7a866ff3a94ee4" /><Relationship Type="http://schemas.openxmlformats.org/officeDocument/2006/relationships/slide" Target="/ppt/slides/slide7.xml" Id="R8da3d9bd83cb4b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a2160a2d4c4d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57fccdaaa4972" /><Relationship Type="http://schemas.openxmlformats.org/officeDocument/2006/relationships/theme" Target="/ppt/slideMasters/theme/theme1.xml" Id="Rafbd7b1c22ea4f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357fccdaaa49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b894e9552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b6208afc243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64cc568324a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42792c02f4c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afd6647aa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2a9c4af5348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3a8fdff0543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RIPU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RIPU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RIPU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RIPU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RIPU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RIPU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−618 895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9 755 960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21 025 092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RIPU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MYRVANG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ODDVAR ØYGARD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RIPU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Nymobakken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3516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917 815 771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RIPU AS</a:t>
            </a:r>
          </a:p>
        </p:txBody>
      </p:sp>
    </p:spTree>
  </p:cSld>
  <p:clrMapOvr>
    <a:masterClrMapping xmlns:a="http://schemas.openxmlformats.org/drawingml/2006/main"/>
  </p:clrMapOvr>
</p:sld>
</file>