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e381247f324f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cbe3090de84bcf"/>
  </p:sldMasterIdLst>
  <p:sldIdLst>
    <p:sldId xmlns:r="http://schemas.openxmlformats.org/officeDocument/2006/relationships" id="256" r:id="R4c3c1662e14f4887"/>
    <p:sldId xmlns:r="http://schemas.openxmlformats.org/officeDocument/2006/relationships" id="257" r:id="Re6d89ec2b6904f0a"/>
    <p:sldId xmlns:r="http://schemas.openxmlformats.org/officeDocument/2006/relationships" id="258" r:id="R25fc5e0356114ed9"/>
    <p:sldId xmlns:r="http://schemas.openxmlformats.org/officeDocument/2006/relationships" id="259" r:id="R32db58c2b51e4c88"/>
    <p:sldId xmlns:r="http://schemas.openxmlformats.org/officeDocument/2006/relationships" id="260" r:id="R2a83d9d6bb2e4223"/>
    <p:sldId xmlns:r="http://schemas.openxmlformats.org/officeDocument/2006/relationships" id="261" r:id="R97056f13b72e4fba"/>
    <p:sldId xmlns:r="http://schemas.openxmlformats.org/officeDocument/2006/relationships" id="262" r:id="Rf0dde71fa57949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cbe3090de84bcf" /><Relationship Type="http://schemas.openxmlformats.org/officeDocument/2006/relationships/slide" Target="/ppt/slides/slide1.xml" Id="R4c3c1662e14f4887" /><Relationship Type="http://schemas.openxmlformats.org/officeDocument/2006/relationships/slide" Target="/ppt/slides/slide2.xml" Id="Re6d89ec2b6904f0a" /><Relationship Type="http://schemas.openxmlformats.org/officeDocument/2006/relationships/slide" Target="/ppt/slides/slide3.xml" Id="R25fc5e0356114ed9" /><Relationship Type="http://schemas.openxmlformats.org/officeDocument/2006/relationships/slide" Target="/ppt/slides/slide4.xml" Id="R32db58c2b51e4c88" /><Relationship Type="http://schemas.openxmlformats.org/officeDocument/2006/relationships/slide" Target="/ppt/slides/slide5.xml" Id="R2a83d9d6bb2e4223" /><Relationship Type="http://schemas.openxmlformats.org/officeDocument/2006/relationships/slide" Target="/ppt/slides/slide6.xml" Id="R97056f13b72e4fba" /><Relationship Type="http://schemas.openxmlformats.org/officeDocument/2006/relationships/slide" Target="/ppt/slides/slide7.xml" Id="Rf0dde71fa57949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c98307f5e448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5d21ec4824396" /><Relationship Type="http://schemas.openxmlformats.org/officeDocument/2006/relationships/theme" Target="/ppt/slideMasters/theme/theme1.xml" Id="R728750ef29c645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a5d21ec48243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edb22b40743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00ded56d449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ee90e667247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ff4f0483b48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97a20bbd64d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2207b5a824a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fbb2c0c4e4d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PROSJEKT AS ble etablert [år] og holder til i Nesøya.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4 255 900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401 854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1 151 783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1 240 999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BRÅTHEN KRISTOFFER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OLE GUNNAR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Sundveien 29B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1397 Nesøya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917 815 186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PROSJEKT AS</a:t>
            </a:r>
          </a:p>
        </p:txBody>
      </p:sp>
    </p:spTree>
  </p:cSld>
  <p:clrMapOvr>
    <a:masterClrMapping xmlns:a="http://schemas.openxmlformats.org/drawingml/2006/main"/>
  </p:clrMapOvr>
</p:sld>
</file>