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88f67bd1a3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48060257d42a7"/>
  </p:sldMasterIdLst>
  <p:sldIdLst>
    <p:sldId xmlns:r="http://schemas.openxmlformats.org/officeDocument/2006/relationships" id="256" r:id="R9a5d7b0ffc65495a"/>
    <p:sldId xmlns:r="http://schemas.openxmlformats.org/officeDocument/2006/relationships" id="257" r:id="Racf4b14b5e614299"/>
    <p:sldId xmlns:r="http://schemas.openxmlformats.org/officeDocument/2006/relationships" id="258" r:id="R4e75e070fa75470d"/>
    <p:sldId xmlns:r="http://schemas.openxmlformats.org/officeDocument/2006/relationships" id="259" r:id="Rd1233ee0a3984c74"/>
    <p:sldId xmlns:r="http://schemas.openxmlformats.org/officeDocument/2006/relationships" id="260" r:id="R537a3615e1ac4e01"/>
    <p:sldId xmlns:r="http://schemas.openxmlformats.org/officeDocument/2006/relationships" id="261" r:id="R8eddaccaa6134758"/>
    <p:sldId xmlns:r="http://schemas.openxmlformats.org/officeDocument/2006/relationships" id="262" r:id="Rc8c59708a0d7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48060257d42a7" /><Relationship Type="http://schemas.openxmlformats.org/officeDocument/2006/relationships/slide" Target="/ppt/slides/slide1.xml" Id="R9a5d7b0ffc65495a" /><Relationship Type="http://schemas.openxmlformats.org/officeDocument/2006/relationships/slide" Target="/ppt/slides/slide2.xml" Id="Racf4b14b5e614299" /><Relationship Type="http://schemas.openxmlformats.org/officeDocument/2006/relationships/slide" Target="/ppt/slides/slide3.xml" Id="R4e75e070fa75470d" /><Relationship Type="http://schemas.openxmlformats.org/officeDocument/2006/relationships/slide" Target="/ppt/slides/slide4.xml" Id="Rd1233ee0a3984c74" /><Relationship Type="http://schemas.openxmlformats.org/officeDocument/2006/relationships/slide" Target="/ppt/slides/slide5.xml" Id="R537a3615e1ac4e01" /><Relationship Type="http://schemas.openxmlformats.org/officeDocument/2006/relationships/slide" Target="/ppt/slides/slide6.xml" Id="R8eddaccaa6134758" /><Relationship Type="http://schemas.openxmlformats.org/officeDocument/2006/relationships/slide" Target="/ppt/slides/slide7.xml" Id="Rc8c59708a0d7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975717d67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f3e30a0664169" /><Relationship Type="http://schemas.openxmlformats.org/officeDocument/2006/relationships/theme" Target="/ppt/slideMasters/theme/theme1.xml" Id="R955b28bde195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f3e30a066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cd753437d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447ae9d65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f77fc16e244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549fe07fe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7172b64ea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dc33662d2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8974dc4c94b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