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6d27199c1e43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1ca937e4ff41b2"/>
  </p:sldMasterIdLst>
  <p:sldIdLst>
    <p:sldId xmlns:r="http://schemas.openxmlformats.org/officeDocument/2006/relationships" id="256" r:id="R55993d4904fe4fdb"/>
    <p:sldId xmlns:r="http://schemas.openxmlformats.org/officeDocument/2006/relationships" id="257" r:id="Re467d777a28d4f1c"/>
    <p:sldId xmlns:r="http://schemas.openxmlformats.org/officeDocument/2006/relationships" id="258" r:id="R8f48cd13013346e1"/>
    <p:sldId xmlns:r="http://schemas.openxmlformats.org/officeDocument/2006/relationships" id="259" r:id="Reaa7118ddaec43fb"/>
    <p:sldId xmlns:r="http://schemas.openxmlformats.org/officeDocument/2006/relationships" id="260" r:id="R539973c829034e25"/>
    <p:sldId xmlns:r="http://schemas.openxmlformats.org/officeDocument/2006/relationships" id="261" r:id="Rccc8cdad7fc040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1ca937e4ff41b2" /><Relationship Type="http://schemas.openxmlformats.org/officeDocument/2006/relationships/slide" Target="/ppt/slides/slide1.xml" Id="R55993d4904fe4fdb" /><Relationship Type="http://schemas.openxmlformats.org/officeDocument/2006/relationships/slide" Target="/ppt/slides/slide2.xml" Id="Re467d777a28d4f1c" /><Relationship Type="http://schemas.openxmlformats.org/officeDocument/2006/relationships/slide" Target="/ppt/slides/slide3.xml" Id="R8f48cd13013346e1" /><Relationship Type="http://schemas.openxmlformats.org/officeDocument/2006/relationships/slide" Target="/ppt/slides/slide4.xml" Id="Reaa7118ddaec43fb" /><Relationship Type="http://schemas.openxmlformats.org/officeDocument/2006/relationships/slide" Target="/ppt/slides/slide5.xml" Id="R539973c829034e25" /><Relationship Type="http://schemas.openxmlformats.org/officeDocument/2006/relationships/slide" Target="/ppt/slides/slide6.xml" Id="Rccc8cdad7fc040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99200a687845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66307b4164b5e" /><Relationship Type="http://schemas.openxmlformats.org/officeDocument/2006/relationships/theme" Target="/ppt/slideMasters/theme/theme1.xml" Id="Rcdae8a3a29ae48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566307b4164b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56b3f50854f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4599622be4b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df0a3e7e24a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4fd5354de4a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3d1e67fa846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dfe71bebc4f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FRESHWEB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FRESHWEB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FRESHWEB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FRESHWEB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FRESHWEB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FRESHWEB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−8 349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FRESHWEB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917 758 239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FRESHWEB AS</a:t>
            </a:r>
          </a:p>
        </p:txBody>
      </p:sp>
    </p:spTree>
  </p:cSld>
  <p:clrMapOvr>
    <a:masterClrMapping xmlns:a="http://schemas.openxmlformats.org/drawingml/2006/main"/>
  </p:clrMapOvr>
</p:sld>
</file>