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5d2f47ff6f48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18de83e4b24649"/>
  </p:sldMasterIdLst>
  <p:sldIdLst>
    <p:sldId xmlns:r="http://schemas.openxmlformats.org/officeDocument/2006/relationships" id="256" r:id="Rb828014c09cd4dd9"/>
    <p:sldId xmlns:r="http://schemas.openxmlformats.org/officeDocument/2006/relationships" id="257" r:id="Rabeb33985ab24135"/>
    <p:sldId xmlns:r="http://schemas.openxmlformats.org/officeDocument/2006/relationships" id="258" r:id="Raeffac8767b54d0a"/>
    <p:sldId xmlns:r="http://schemas.openxmlformats.org/officeDocument/2006/relationships" id="259" r:id="R19e3eb52c5bc4416"/>
    <p:sldId xmlns:r="http://schemas.openxmlformats.org/officeDocument/2006/relationships" id="260" r:id="R1adb7ae0490548ee"/>
    <p:sldId xmlns:r="http://schemas.openxmlformats.org/officeDocument/2006/relationships" id="261" r:id="R47de29a4880c429f"/>
    <p:sldId xmlns:r="http://schemas.openxmlformats.org/officeDocument/2006/relationships" id="262" r:id="R010590c112aa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8de83e4b24649" /><Relationship Type="http://schemas.openxmlformats.org/officeDocument/2006/relationships/slide" Target="/ppt/slides/slide1.xml" Id="Rb828014c09cd4dd9" /><Relationship Type="http://schemas.openxmlformats.org/officeDocument/2006/relationships/slide" Target="/ppt/slides/slide2.xml" Id="Rabeb33985ab24135" /><Relationship Type="http://schemas.openxmlformats.org/officeDocument/2006/relationships/slide" Target="/ppt/slides/slide3.xml" Id="Raeffac8767b54d0a" /><Relationship Type="http://schemas.openxmlformats.org/officeDocument/2006/relationships/slide" Target="/ppt/slides/slide4.xml" Id="R19e3eb52c5bc4416" /><Relationship Type="http://schemas.openxmlformats.org/officeDocument/2006/relationships/slide" Target="/ppt/slides/slide5.xml" Id="R1adb7ae0490548ee" /><Relationship Type="http://schemas.openxmlformats.org/officeDocument/2006/relationships/slide" Target="/ppt/slides/slide6.xml" Id="R47de29a4880c429f" /><Relationship Type="http://schemas.openxmlformats.org/officeDocument/2006/relationships/slide" Target="/ppt/slides/slide7.xml" Id="R010590c112aa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82479639a41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ddc6cdd4f4ee5" /><Relationship Type="http://schemas.openxmlformats.org/officeDocument/2006/relationships/theme" Target="/ppt/slideMasters/theme/theme1.xml" Id="R03edec4aa811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ddc6cdd4f4e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d1cbb1eed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44ceb0aab44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434087b8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560c6f0ef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6d11f1bb2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e9e08087d4b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6c76bc01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MØRKVEDVEIEN 98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MØRKVEDVEIEN 98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MØRKVEDVEIEN 98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MØRKVEDVEIEN 98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MØRKVEDVEIEN 98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MØRKVEDVEIEN 98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23 150 809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MØRKVEDVEIEN 98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EUROPA LINK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ØRJAN TVEIT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MØRKVEDVEIEN 98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917 747 784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MØRKVEDVEIEN 98 AS</a:t>
            </a:r>
          </a:p>
        </p:txBody>
      </p:sp>
    </p:spTree>
  </p:cSld>
  <p:clrMapOvr>
    <a:masterClrMapping xmlns:a="http://schemas.openxmlformats.org/drawingml/2006/main"/>
  </p:clrMapOvr>
</p:sld>
</file>