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84cfac695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774f1a3244f25"/>
  </p:sldMasterIdLst>
  <p:sldIdLst>
    <p:sldId xmlns:r="http://schemas.openxmlformats.org/officeDocument/2006/relationships" id="256" r:id="R39014c7b67df42ae"/>
    <p:sldId xmlns:r="http://schemas.openxmlformats.org/officeDocument/2006/relationships" id="257" r:id="Rb45898db8cf24cfb"/>
    <p:sldId xmlns:r="http://schemas.openxmlformats.org/officeDocument/2006/relationships" id="258" r:id="Ra90f23ef87c5407d"/>
    <p:sldId xmlns:r="http://schemas.openxmlformats.org/officeDocument/2006/relationships" id="259" r:id="Rc49d5910f99b4c55"/>
    <p:sldId xmlns:r="http://schemas.openxmlformats.org/officeDocument/2006/relationships" id="260" r:id="R3dfc618b41e843c0"/>
    <p:sldId xmlns:r="http://schemas.openxmlformats.org/officeDocument/2006/relationships" id="261" r:id="Rd5396a81f192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774f1a3244f25" /><Relationship Type="http://schemas.openxmlformats.org/officeDocument/2006/relationships/slide" Target="/ppt/slides/slide1.xml" Id="R39014c7b67df42ae" /><Relationship Type="http://schemas.openxmlformats.org/officeDocument/2006/relationships/slide" Target="/ppt/slides/slide2.xml" Id="Rb45898db8cf24cfb" /><Relationship Type="http://schemas.openxmlformats.org/officeDocument/2006/relationships/slide" Target="/ppt/slides/slide3.xml" Id="Ra90f23ef87c5407d" /><Relationship Type="http://schemas.openxmlformats.org/officeDocument/2006/relationships/slide" Target="/ppt/slides/slide4.xml" Id="Rc49d5910f99b4c55" /><Relationship Type="http://schemas.openxmlformats.org/officeDocument/2006/relationships/slide" Target="/ppt/slides/slide5.xml" Id="R3dfc618b41e843c0" /><Relationship Type="http://schemas.openxmlformats.org/officeDocument/2006/relationships/slide" Target="/ppt/slides/slide6.xml" Id="Rd5396a81f192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208a30f93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02b4cbb6f43c1" /><Relationship Type="http://schemas.openxmlformats.org/officeDocument/2006/relationships/theme" Target="/ppt/slideMasters/theme/theme1.xml" Id="R308aeae22920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02b4cbb6f43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5e6aa21f40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01faf47c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dac102730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e4c46821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99384e94944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b2705204e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FØRDE BEDRIFTSSERVICE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FØRDE BEDRIFTSSERVICE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1 830 944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917 680 701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FØRDE BEDRIFTSSERVICE AS</a:t>
            </a:r>
          </a:p>
        </p:txBody>
      </p:sp>
    </p:spTree>
  </p:cSld>
  <p:clrMapOvr>
    <a:masterClrMapping xmlns:a="http://schemas.openxmlformats.org/drawingml/2006/main"/>
  </p:clrMapOvr>
</p:sld>
</file>