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af1c5b1fe443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c6ddab24634d82"/>
  </p:sldMasterIdLst>
  <p:sldIdLst>
    <p:sldId xmlns:r="http://schemas.openxmlformats.org/officeDocument/2006/relationships" id="256" r:id="R40b121a354884383"/>
    <p:sldId xmlns:r="http://schemas.openxmlformats.org/officeDocument/2006/relationships" id="257" r:id="Rc650c041e3864fa1"/>
    <p:sldId xmlns:r="http://schemas.openxmlformats.org/officeDocument/2006/relationships" id="258" r:id="R7f05416b36f54af5"/>
    <p:sldId xmlns:r="http://schemas.openxmlformats.org/officeDocument/2006/relationships" id="259" r:id="Rf18edc7d951444be"/>
    <p:sldId xmlns:r="http://schemas.openxmlformats.org/officeDocument/2006/relationships" id="260" r:id="Rce38879a9ce9489b"/>
    <p:sldId xmlns:r="http://schemas.openxmlformats.org/officeDocument/2006/relationships" id="261" r:id="R290fc5e9b6694c86"/>
    <p:sldId xmlns:r="http://schemas.openxmlformats.org/officeDocument/2006/relationships" id="262" r:id="Ra9d360c4208d41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c6ddab24634d82" /><Relationship Type="http://schemas.openxmlformats.org/officeDocument/2006/relationships/slide" Target="/ppt/slides/slide1.xml" Id="R40b121a354884383" /><Relationship Type="http://schemas.openxmlformats.org/officeDocument/2006/relationships/slide" Target="/ppt/slides/slide2.xml" Id="Rc650c041e3864fa1" /><Relationship Type="http://schemas.openxmlformats.org/officeDocument/2006/relationships/slide" Target="/ppt/slides/slide3.xml" Id="R7f05416b36f54af5" /><Relationship Type="http://schemas.openxmlformats.org/officeDocument/2006/relationships/slide" Target="/ppt/slides/slide4.xml" Id="Rf18edc7d951444be" /><Relationship Type="http://schemas.openxmlformats.org/officeDocument/2006/relationships/slide" Target="/ppt/slides/slide5.xml" Id="Rce38879a9ce9489b" /><Relationship Type="http://schemas.openxmlformats.org/officeDocument/2006/relationships/slide" Target="/ppt/slides/slide6.xml" Id="R290fc5e9b6694c86" /><Relationship Type="http://schemas.openxmlformats.org/officeDocument/2006/relationships/slide" Target="/ppt/slides/slide7.xml" Id="Ra9d360c4208d41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fef2fca3e43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8605f6c6c46c1" /><Relationship Type="http://schemas.openxmlformats.org/officeDocument/2006/relationships/theme" Target="/ppt/slideMasters/theme/theme1.xml" Id="R73070c87943e4c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98605f6c6c46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58384243e46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148c3154b43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6264f22794f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5b0938bfa46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f9c910b8c4c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7e952e7754d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056ed01594c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WERKSTA KONGSVINGER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WERKSTA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WERKSTA KONGSVINGER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WERKSTA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WERKSTA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WERKSTA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22 111 944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670 836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551 058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4 068 597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6 066 261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WERKSTA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S.S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WERKSTA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917 620 261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WERKSTA KONGSVINGER AS</a:t>
            </a:r>
          </a:p>
        </p:txBody>
      </p:sp>
    </p:spTree>
  </p:cSld>
  <p:clrMapOvr>
    <a:masterClrMapping xmlns:a="http://schemas.openxmlformats.org/drawingml/2006/main"/>
  </p:clrMapOvr>
</p:sld>
</file>