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6b62e074be4d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1ffddf671d40f0"/>
  </p:sldMasterIdLst>
  <p:sldIdLst>
    <p:sldId xmlns:r="http://schemas.openxmlformats.org/officeDocument/2006/relationships" id="256" r:id="R81f8ae41bd0748f2"/>
    <p:sldId xmlns:r="http://schemas.openxmlformats.org/officeDocument/2006/relationships" id="257" r:id="R858cb3bdab7647b6"/>
    <p:sldId xmlns:r="http://schemas.openxmlformats.org/officeDocument/2006/relationships" id="258" r:id="R2217d80d96a94071"/>
    <p:sldId xmlns:r="http://schemas.openxmlformats.org/officeDocument/2006/relationships" id="259" r:id="R441565dde3714673"/>
    <p:sldId xmlns:r="http://schemas.openxmlformats.org/officeDocument/2006/relationships" id="260" r:id="R294716984da64bf3"/>
    <p:sldId xmlns:r="http://schemas.openxmlformats.org/officeDocument/2006/relationships" id="261" r:id="Rf32a9fd9f1054e4b"/>
    <p:sldId xmlns:r="http://schemas.openxmlformats.org/officeDocument/2006/relationships" id="262" r:id="Rd241bd2ae05d45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ffddf671d40f0" /><Relationship Type="http://schemas.openxmlformats.org/officeDocument/2006/relationships/slide" Target="/ppt/slides/slide1.xml" Id="R81f8ae41bd0748f2" /><Relationship Type="http://schemas.openxmlformats.org/officeDocument/2006/relationships/slide" Target="/ppt/slides/slide2.xml" Id="R858cb3bdab7647b6" /><Relationship Type="http://schemas.openxmlformats.org/officeDocument/2006/relationships/slide" Target="/ppt/slides/slide3.xml" Id="R2217d80d96a94071" /><Relationship Type="http://schemas.openxmlformats.org/officeDocument/2006/relationships/slide" Target="/ppt/slides/slide4.xml" Id="R441565dde3714673" /><Relationship Type="http://schemas.openxmlformats.org/officeDocument/2006/relationships/slide" Target="/ppt/slides/slide5.xml" Id="R294716984da64bf3" /><Relationship Type="http://schemas.openxmlformats.org/officeDocument/2006/relationships/slide" Target="/ppt/slides/slide6.xml" Id="Rf32a9fd9f1054e4b" /><Relationship Type="http://schemas.openxmlformats.org/officeDocument/2006/relationships/slide" Target="/ppt/slides/slide7.xml" Id="Rd241bd2ae05d45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a130d4f6ab41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328e1aa3043b1" /><Relationship Type="http://schemas.openxmlformats.org/officeDocument/2006/relationships/theme" Target="/ppt/slideMasters/theme/theme1.xml" Id="R88c3993f2c3d4c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0328e1aa3043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40f416f5241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89a58fabb4a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f94a26fdd46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fc9a032ab40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5e22be74e4b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b5500a64244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4864d089946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SOLVOLL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SOLVOLL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SOLVOLL HANDEL AS ble etablert [år] og holder til i Straumsbukta.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SOLVOLL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SOLVOLL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SOLVOLL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2 676 280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5 796 007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5 796 007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SOLVOLL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SOLVOLL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Straumsvegen 2053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9106 Straumsbukta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917 610 843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SOLVOLL HANDEL AS</a:t>
            </a:r>
          </a:p>
        </p:txBody>
      </p:sp>
    </p:spTree>
  </p:cSld>
  <p:clrMapOvr>
    <a:masterClrMapping xmlns:a="http://schemas.openxmlformats.org/drawingml/2006/main"/>
  </p:clrMapOvr>
</p:sld>
</file>