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93a8b3b97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5c92bd46848e4"/>
  </p:sldMasterIdLst>
  <p:sldIdLst>
    <p:sldId xmlns:r="http://schemas.openxmlformats.org/officeDocument/2006/relationships" id="256" r:id="R6edf5f62cc0a4493"/>
    <p:sldId xmlns:r="http://schemas.openxmlformats.org/officeDocument/2006/relationships" id="257" r:id="Rb37762b9f0424052"/>
    <p:sldId xmlns:r="http://schemas.openxmlformats.org/officeDocument/2006/relationships" id="258" r:id="Ra2fa373365b34f6f"/>
    <p:sldId xmlns:r="http://schemas.openxmlformats.org/officeDocument/2006/relationships" id="259" r:id="Rcbe7654aacef4046"/>
    <p:sldId xmlns:r="http://schemas.openxmlformats.org/officeDocument/2006/relationships" id="260" r:id="R998ab39da9904d84"/>
    <p:sldId xmlns:r="http://schemas.openxmlformats.org/officeDocument/2006/relationships" id="261" r:id="Re34564b66e3b42c0"/>
    <p:sldId xmlns:r="http://schemas.openxmlformats.org/officeDocument/2006/relationships" id="262" r:id="R37908cb4f148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5c92bd46848e4" /><Relationship Type="http://schemas.openxmlformats.org/officeDocument/2006/relationships/slide" Target="/ppt/slides/slide1.xml" Id="R6edf5f62cc0a4493" /><Relationship Type="http://schemas.openxmlformats.org/officeDocument/2006/relationships/slide" Target="/ppt/slides/slide2.xml" Id="Rb37762b9f0424052" /><Relationship Type="http://schemas.openxmlformats.org/officeDocument/2006/relationships/slide" Target="/ppt/slides/slide3.xml" Id="Ra2fa373365b34f6f" /><Relationship Type="http://schemas.openxmlformats.org/officeDocument/2006/relationships/slide" Target="/ppt/slides/slide4.xml" Id="Rcbe7654aacef4046" /><Relationship Type="http://schemas.openxmlformats.org/officeDocument/2006/relationships/slide" Target="/ppt/slides/slide5.xml" Id="R998ab39da9904d84" /><Relationship Type="http://schemas.openxmlformats.org/officeDocument/2006/relationships/slide" Target="/ppt/slides/slide6.xml" Id="Re34564b66e3b42c0" /><Relationship Type="http://schemas.openxmlformats.org/officeDocument/2006/relationships/slide" Target="/ppt/slides/slide7.xml" Id="R37908cb4f148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2570a6db0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0f32649254ea6" /><Relationship Type="http://schemas.openxmlformats.org/officeDocument/2006/relationships/theme" Target="/ppt/slideMasters/theme/theme1.xml" Id="Rc7033a95749b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0f3264925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6959565e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fb48f131d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6bf26e60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8339f0f6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9c5889d87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1b3b4ac2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5e46d2bd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CRUMBS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CRUMBS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7 991 704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SIGVALD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Sætre, Elias Blix'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917 606 552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