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baa44b63b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b64e4e0494daf"/>
  </p:sldMasterIdLst>
  <p:sldIdLst>
    <p:sldId xmlns:r="http://schemas.openxmlformats.org/officeDocument/2006/relationships" id="256" r:id="Reafdd514d28240ce"/>
    <p:sldId xmlns:r="http://schemas.openxmlformats.org/officeDocument/2006/relationships" id="257" r:id="Rcb1370c171b642a2"/>
    <p:sldId xmlns:r="http://schemas.openxmlformats.org/officeDocument/2006/relationships" id="258" r:id="R1361f1ae88e2488c"/>
    <p:sldId xmlns:r="http://schemas.openxmlformats.org/officeDocument/2006/relationships" id="259" r:id="R4fa4004be7a7468d"/>
    <p:sldId xmlns:r="http://schemas.openxmlformats.org/officeDocument/2006/relationships" id="260" r:id="R37fb35464c614473"/>
    <p:sldId xmlns:r="http://schemas.openxmlformats.org/officeDocument/2006/relationships" id="261" r:id="R6fdbddae80144424"/>
    <p:sldId xmlns:r="http://schemas.openxmlformats.org/officeDocument/2006/relationships" id="262" r:id="Rb9b4a02e9209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b64e4e0494daf" /><Relationship Type="http://schemas.openxmlformats.org/officeDocument/2006/relationships/slide" Target="/ppt/slides/slide1.xml" Id="Reafdd514d28240ce" /><Relationship Type="http://schemas.openxmlformats.org/officeDocument/2006/relationships/slide" Target="/ppt/slides/slide2.xml" Id="Rcb1370c171b642a2" /><Relationship Type="http://schemas.openxmlformats.org/officeDocument/2006/relationships/slide" Target="/ppt/slides/slide3.xml" Id="R1361f1ae88e2488c" /><Relationship Type="http://schemas.openxmlformats.org/officeDocument/2006/relationships/slide" Target="/ppt/slides/slide4.xml" Id="R4fa4004be7a7468d" /><Relationship Type="http://schemas.openxmlformats.org/officeDocument/2006/relationships/slide" Target="/ppt/slides/slide5.xml" Id="R37fb35464c614473" /><Relationship Type="http://schemas.openxmlformats.org/officeDocument/2006/relationships/slide" Target="/ppt/slides/slide6.xml" Id="R6fdbddae80144424" /><Relationship Type="http://schemas.openxmlformats.org/officeDocument/2006/relationships/slide" Target="/ppt/slides/slide7.xml" Id="Rb9b4a02e9209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62c4c0bcd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0a3dfb6ba4c9a" /><Relationship Type="http://schemas.openxmlformats.org/officeDocument/2006/relationships/theme" Target="/ppt/slideMasters/theme/theme1.xml" Id="R9a4d68861d6a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0a3dfb6ba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a415e6cce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ff7be242f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cdce9887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24fbc1ced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31fc0267b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e0aae3f1c41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d5354794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RÆDERGÅRD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RÆDERGÅRD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13 962 876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15 462 876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RÆDERGÅRD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JEKTVIK HOLDING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917 570 949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RÆDERGÅRD HOLDING AS</a:t>
            </a:r>
          </a:p>
        </p:txBody>
      </p:sp>
    </p:spTree>
  </p:cSld>
  <p:clrMapOvr>
    <a:masterClrMapping xmlns:a="http://schemas.openxmlformats.org/drawingml/2006/main"/>
  </p:clrMapOvr>
</p:sld>
</file>