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4b167db86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f47750f7784c95"/>
  </p:sldMasterIdLst>
  <p:sldIdLst>
    <p:sldId xmlns:r="http://schemas.openxmlformats.org/officeDocument/2006/relationships" id="256" r:id="Rc3c42bd399a44788"/>
    <p:sldId xmlns:r="http://schemas.openxmlformats.org/officeDocument/2006/relationships" id="257" r:id="R9801a6ed2c63437b"/>
    <p:sldId xmlns:r="http://schemas.openxmlformats.org/officeDocument/2006/relationships" id="258" r:id="R0fb22ed621a94a41"/>
    <p:sldId xmlns:r="http://schemas.openxmlformats.org/officeDocument/2006/relationships" id="259" r:id="Rca8f666876eb47b8"/>
    <p:sldId xmlns:r="http://schemas.openxmlformats.org/officeDocument/2006/relationships" id="260" r:id="R42e0dc30a71a49eb"/>
    <p:sldId xmlns:r="http://schemas.openxmlformats.org/officeDocument/2006/relationships" id="261" r:id="R65ffcdfbaf0f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47750f7784c95" /><Relationship Type="http://schemas.openxmlformats.org/officeDocument/2006/relationships/slide" Target="/ppt/slides/slide1.xml" Id="Rc3c42bd399a44788" /><Relationship Type="http://schemas.openxmlformats.org/officeDocument/2006/relationships/slide" Target="/ppt/slides/slide2.xml" Id="R9801a6ed2c63437b" /><Relationship Type="http://schemas.openxmlformats.org/officeDocument/2006/relationships/slide" Target="/ppt/slides/slide3.xml" Id="R0fb22ed621a94a41" /><Relationship Type="http://schemas.openxmlformats.org/officeDocument/2006/relationships/slide" Target="/ppt/slides/slide4.xml" Id="Rca8f666876eb47b8" /><Relationship Type="http://schemas.openxmlformats.org/officeDocument/2006/relationships/slide" Target="/ppt/slides/slide5.xml" Id="R42e0dc30a71a49eb" /><Relationship Type="http://schemas.openxmlformats.org/officeDocument/2006/relationships/slide" Target="/ppt/slides/slide6.xml" Id="R65ffcdfbaf0f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91989a0e747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6e237cfde44d6" /><Relationship Type="http://schemas.openxmlformats.org/officeDocument/2006/relationships/theme" Target="/ppt/slideMasters/theme/theme1.xml" Id="R2df3177fcb3f4c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46e237cfde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0cf6a80fa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5bd080e42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e00fd4f89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ac9ab5aad41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52a5d899f4e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4860ccc347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ACE EDUCATION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ACE EDUCATION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−801 242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−848 835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−1 015 013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917 568 960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