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2f6ce6eaf94a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b023ef8ff0443f"/>
  </p:sldMasterIdLst>
  <p:sldIdLst>
    <p:sldId xmlns:r="http://schemas.openxmlformats.org/officeDocument/2006/relationships" id="256" r:id="Rc3ab56f192f743e3"/>
    <p:sldId xmlns:r="http://schemas.openxmlformats.org/officeDocument/2006/relationships" id="257" r:id="Rb5e29b471acd4c8c"/>
    <p:sldId xmlns:r="http://schemas.openxmlformats.org/officeDocument/2006/relationships" id="258" r:id="Rdf3ac263df60405e"/>
    <p:sldId xmlns:r="http://schemas.openxmlformats.org/officeDocument/2006/relationships" id="259" r:id="R4c7ef15526354d64"/>
    <p:sldId xmlns:r="http://schemas.openxmlformats.org/officeDocument/2006/relationships" id="260" r:id="R9e6375f8c804499b"/>
    <p:sldId xmlns:r="http://schemas.openxmlformats.org/officeDocument/2006/relationships" id="261" r:id="R9701f81340be4035"/>
    <p:sldId xmlns:r="http://schemas.openxmlformats.org/officeDocument/2006/relationships" id="262" r:id="Re5bb9da81e7b49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023ef8ff0443f" /><Relationship Type="http://schemas.openxmlformats.org/officeDocument/2006/relationships/slide" Target="/ppt/slides/slide1.xml" Id="Rc3ab56f192f743e3" /><Relationship Type="http://schemas.openxmlformats.org/officeDocument/2006/relationships/slide" Target="/ppt/slides/slide2.xml" Id="Rb5e29b471acd4c8c" /><Relationship Type="http://schemas.openxmlformats.org/officeDocument/2006/relationships/slide" Target="/ppt/slides/slide3.xml" Id="Rdf3ac263df60405e" /><Relationship Type="http://schemas.openxmlformats.org/officeDocument/2006/relationships/slide" Target="/ppt/slides/slide4.xml" Id="R4c7ef15526354d64" /><Relationship Type="http://schemas.openxmlformats.org/officeDocument/2006/relationships/slide" Target="/ppt/slides/slide5.xml" Id="R9e6375f8c804499b" /><Relationship Type="http://schemas.openxmlformats.org/officeDocument/2006/relationships/slide" Target="/ppt/slides/slide6.xml" Id="R9701f81340be4035" /><Relationship Type="http://schemas.openxmlformats.org/officeDocument/2006/relationships/slide" Target="/ppt/slides/slide7.xml" Id="Re5bb9da81e7b49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0bb3588c040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f3b875e494e9d" /><Relationship Type="http://schemas.openxmlformats.org/officeDocument/2006/relationships/theme" Target="/ppt/slideMasters/theme/theme1.xml" Id="Rec0a01aaa06e4d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af3b875e494e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3a77cd6374e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8c357d6d34c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a8c9765cb45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390ea19cc4a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f15646ca546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2698c50164f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8b17ca93243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FIRA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1 171 392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ANZJØN INGEBORG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Sigrid Undsets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917 548 366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